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663" r:id="rId5"/>
  </p:sldMasterIdLst>
  <p:notesMasterIdLst>
    <p:notesMasterId r:id="rId11"/>
  </p:notesMasterIdLst>
  <p:sldIdLst>
    <p:sldId id="256" r:id="rId6"/>
    <p:sldId id="257" r:id="rId7"/>
    <p:sldId id="261" r:id="rId8"/>
    <p:sldId id="258" r:id="rId9"/>
    <p:sldId id="259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4694"/>
  </p:normalViewPr>
  <p:slideViewPr>
    <p:cSldViewPr snapToGrid="0" snapToObjects="1">
      <p:cViewPr varScale="1">
        <p:scale>
          <a:sx n="61" d="100"/>
          <a:sy n="61" d="100"/>
        </p:scale>
        <p:origin x="15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67FE-8724-A948-B3D1-BEBDE2EC6226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6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33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07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87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43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43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1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35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7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1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67FE-8724-A948-B3D1-BEBDE2EC6226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63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55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84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3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6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4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1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7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4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0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3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9144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Picture 7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1857" y="-112253"/>
            <a:ext cx="1492040" cy="111903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487298"/>
            <a:ext cx="9144000" cy="370703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118139" y="6330092"/>
            <a:ext cx="1025861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7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A196E-666A-4CE1-A20B-3228A20FE6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6672F-8F2D-4368-987B-C34786679E8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6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.M.Benny@ljmu.ac.uk" TargetMode="External"/><Relationship Id="rId2" Type="http://schemas.openxmlformats.org/officeDocument/2006/relationships/hyperlink" Target="mailto:P.A.Chin@ljmu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jmu.ac.uk/microsites/library" TargetMode="External"/><Relationship Id="rId7" Type="http://schemas.openxmlformats.org/officeDocument/2006/relationships/hyperlink" Target="https://www.zotero.org/" TargetMode="External"/><Relationship Id="rId2" Type="http://schemas.openxmlformats.org/officeDocument/2006/relationships/hyperlink" Target="https://www.ljmu.ac.uk/microsites/library/skills-ljmu/library-skil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deley.com/guides/desktop" TargetMode="External"/><Relationship Id="rId5" Type="http://schemas.openxmlformats.org/officeDocument/2006/relationships/hyperlink" Target="https://www.ljmu.ac.uk/microsites/library/skills-ljmu/referencing-and-endnote" TargetMode="External"/><Relationship Id="rId4" Type="http://schemas.openxmlformats.org/officeDocument/2006/relationships/hyperlink" Target="https://scholar.google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jmu.ac.uk/microsites/library/skills-ljmu/academic-study-skills" TargetMode="External"/><Relationship Id="rId2" Type="http://schemas.openxmlformats.org/officeDocument/2006/relationships/hyperlink" Target="https://www.ljmu.ac.uk/microsites/library/skills-ljmu/academic-writ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jmu.ac.uk/microsites/library/skills-ljmu/learn-a-new-language-at-ljmu" TargetMode="External"/><Relationship Id="rId5" Type="http://schemas.openxmlformats.org/officeDocument/2006/relationships/hyperlink" Target="https://www.ljmu.ac.uk/microsites/library/skills-ljmu/english-for-academic-purposes" TargetMode="External"/><Relationship Id="rId4" Type="http://schemas.openxmlformats.org/officeDocument/2006/relationships/hyperlink" Target="https://www.ljmu.ac.uk/microsites/library/skills-ljmu/group-work-presentations-and-post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F3F2-7D2D-884B-9F4A-88BCBC199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400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introduction to self-help Library and study skills resources 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56BEF-00A0-3746-8BC0-93CE84FDF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246150"/>
            <a:ext cx="6858000" cy="1655762"/>
          </a:xfrm>
        </p:spPr>
        <p:txBody>
          <a:bodyPr/>
          <a:lstStyle/>
          <a:p>
            <a:pPr lvl="0" algn="l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Chin - Head of Academic Services </a:t>
            </a:r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P.A.Chin@ljmu.ac.uk</a:t>
            </a:r>
            <a:endParaRPr lang="en-GB" dirty="0" smtClean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Carolyn Benny - Academic Liaison Librarian </a:t>
            </a:r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C.M.Benny@ljmu.ac.uk</a:t>
            </a:r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7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932" y="224450"/>
            <a:ext cx="6950318" cy="549274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webinar…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8169"/>
            <a:ext cx="7886700" cy="4998794"/>
          </a:xfrm>
        </p:spPr>
        <p:txBody>
          <a:bodyPr/>
          <a:lstStyle/>
          <a:p>
            <a:pPr marL="57149" lvl="0" indent="0" defTabSz="914377">
              <a:buNone/>
              <a:defRPr/>
            </a:pPr>
            <a:endParaRPr lang="en-GB" dirty="0">
              <a:solidFill>
                <a:srgbClr val="00205B"/>
              </a:solidFill>
              <a:cs typeface="Arial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  <a:endParaRPr lang="en-GB" dirty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to e-resources</a:t>
            </a: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skills resources</a:t>
            </a: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 and answers</a:t>
            </a:r>
            <a:endParaRPr lang="en-GB" dirty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3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732" y="173157"/>
            <a:ext cx="6337540" cy="6450918"/>
          </a:xfrm>
          <a:prstGeom prst="rect">
            <a:avLst/>
          </a:prstGeom>
          <a:ln>
            <a:solidFill>
              <a:srgbClr val="00205B"/>
            </a:solidFill>
          </a:ln>
        </p:spPr>
      </p:pic>
    </p:spTree>
    <p:extLst>
      <p:ext uri="{BB962C8B-B14F-4D97-AF65-F5344CB8AC3E}">
        <p14:creationId xmlns:p14="http://schemas.microsoft.com/office/powerpoint/2010/main" val="15673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932" y="224450"/>
            <a:ext cx="6950318" cy="549274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to e-resources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8169"/>
            <a:ext cx="7886700" cy="4998794"/>
          </a:xfrm>
        </p:spPr>
        <p:txBody>
          <a:bodyPr>
            <a:normAutofit/>
          </a:bodyPr>
          <a:lstStyle/>
          <a:p>
            <a:pPr marL="57149" lvl="0" indent="0" defTabSz="914377">
              <a:buNone/>
              <a:defRPr/>
            </a:pPr>
            <a:endParaRPr lang="en-GB" dirty="0">
              <a:solidFill>
                <a:srgbClr val="00205B"/>
              </a:solidFill>
              <a:cs typeface="Arial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Library Skills</a:t>
            </a:r>
            <a:endParaRPr lang="en-GB" dirty="0" smtClean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Introduction to Search Skills</a:t>
            </a:r>
            <a:endParaRPr lang="en-GB" dirty="0" smtClean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Discover</a:t>
            </a:r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Open Access</a:t>
            </a: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Google Scholar</a:t>
            </a:r>
            <a:endParaRPr lang="en-GB" dirty="0" smtClean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Evaluation</a:t>
            </a:r>
            <a:endParaRPr lang="en-GB" dirty="0" smtClean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Referencing</a:t>
            </a:r>
            <a:endParaRPr lang="en-GB" dirty="0" smtClean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594" lvl="0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 Management</a:t>
            </a:r>
          </a:p>
          <a:p>
            <a:pPr marL="685794" lvl="1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Mendeley</a:t>
            </a:r>
            <a:endParaRPr lang="en-GB" dirty="0" smtClean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794" lvl="1" indent="-228594" defTabSz="914377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Zotero</a:t>
            </a:r>
            <a:endParaRPr lang="en-GB" dirty="0">
              <a:solidFill>
                <a:srgbClr val="00205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3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932" y="224450"/>
            <a:ext cx="6950318" cy="549274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 smtClean="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skills resources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8169"/>
            <a:ext cx="7886700" cy="4998794"/>
          </a:xfrm>
        </p:spPr>
        <p:txBody>
          <a:bodyPr/>
          <a:lstStyle/>
          <a:p>
            <a:pPr marL="57149" lvl="0" indent="0" defTabSz="914377">
              <a:buNone/>
              <a:defRPr/>
            </a:pPr>
            <a:endParaRPr lang="en-GB" dirty="0">
              <a:solidFill>
                <a:srgbClr val="00205B"/>
              </a:solidFill>
              <a:cs typeface="Arial" pitchFamily="34" charset="0"/>
            </a:endParaRPr>
          </a:p>
          <a:p>
            <a:r>
              <a:rPr lang="en-US" dirty="0" smtClean="0">
                <a:solidFill>
                  <a:srgbClr val="00205B"/>
                </a:solidFill>
                <a:hlinkClick r:id="rId2"/>
              </a:rPr>
              <a:t>Academic writing</a:t>
            </a:r>
            <a:endParaRPr lang="en-US" dirty="0" smtClean="0">
              <a:solidFill>
                <a:srgbClr val="00205B"/>
              </a:solidFill>
            </a:endParaRPr>
          </a:p>
          <a:p>
            <a:r>
              <a:rPr lang="en-US" dirty="0" smtClean="0">
                <a:solidFill>
                  <a:srgbClr val="00205B"/>
                </a:solidFill>
                <a:hlinkClick r:id="rId3"/>
              </a:rPr>
              <a:t>Academic study skills</a:t>
            </a:r>
            <a:endParaRPr lang="en-US" dirty="0" smtClean="0">
              <a:solidFill>
                <a:srgbClr val="00205B"/>
              </a:solidFill>
            </a:endParaRPr>
          </a:p>
          <a:p>
            <a:r>
              <a:rPr lang="en-US" dirty="0" smtClean="0">
                <a:solidFill>
                  <a:srgbClr val="00205B"/>
                </a:solidFill>
                <a:hlinkClick r:id="rId4"/>
              </a:rPr>
              <a:t>Presentations</a:t>
            </a:r>
            <a:endParaRPr lang="en-US" dirty="0" smtClean="0">
              <a:solidFill>
                <a:srgbClr val="00205B"/>
              </a:solidFill>
            </a:endParaRPr>
          </a:p>
          <a:p>
            <a:r>
              <a:rPr lang="en-US" dirty="0" smtClean="0">
                <a:solidFill>
                  <a:srgbClr val="00205B"/>
                </a:solidFill>
                <a:hlinkClick r:id="rId5"/>
              </a:rPr>
              <a:t>English for Academic Purposes (EAP)</a:t>
            </a:r>
            <a:endParaRPr lang="en-US" dirty="0" smtClean="0">
              <a:solidFill>
                <a:srgbClr val="00205B"/>
              </a:solidFill>
            </a:endParaRPr>
          </a:p>
          <a:p>
            <a:r>
              <a:rPr lang="en-US" dirty="0" smtClean="0">
                <a:solidFill>
                  <a:srgbClr val="00205B"/>
                </a:solidFill>
                <a:hlinkClick r:id="rId6"/>
              </a:rPr>
              <a:t>Rosetta Stone</a:t>
            </a:r>
            <a:endParaRPr lang="en-US" dirty="0">
              <a:solidFill>
                <a:srgbClr val="0020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54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dcf02a0-939b-4f77-ba62-df21e3064e9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CDD8602461C74DA6F545857844BE8A" ma:contentTypeVersion="0" ma:contentTypeDescription="Create a new document." ma:contentTypeScope="" ma:versionID="8b2a24011590e189fc80d36b5f64962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5FC09C-E235-4A52-8CF8-6C256BC2CE5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F685D4-DA46-4896-900F-00E45A4B51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062FD7-2199-4665-A953-7D55522798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76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6_Office Theme</vt:lpstr>
      <vt:lpstr>An introduction to self-help Library and study skills resources </vt:lpstr>
      <vt:lpstr>Today’s webinar…</vt:lpstr>
      <vt:lpstr>PowerPoint Presentation</vt:lpstr>
      <vt:lpstr>Introduction to e-resources</vt:lpstr>
      <vt:lpstr>Study skills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Cragg, Bethany</cp:lastModifiedBy>
  <cp:revision>25</cp:revision>
  <dcterms:created xsi:type="dcterms:W3CDTF">2020-01-09T16:59:10Z</dcterms:created>
  <dcterms:modified xsi:type="dcterms:W3CDTF">2021-02-23T14:26:29Z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0x010100C7CDD8602461C74DA6F545857844BE8A</vt:lpwstr>
  </property>
</Properties>
</file>