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70" r:id="rId7"/>
    <p:sldId id="258" r:id="rId8"/>
    <p:sldId id="268" r:id="rId9"/>
    <p:sldId id="269" r:id="rId10"/>
    <p:sldId id="262" r:id="rId11"/>
    <p:sldId id="260" r:id="rId12"/>
    <p:sldId id="261" r:id="rId13"/>
    <p:sldId id="263" r:id="rId14"/>
    <p:sldId id="267" r:id="rId15"/>
    <p:sldId id="265" r:id="rId16"/>
    <p:sldId id="266" r:id="rId17"/>
    <p:sldId id="264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2C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5" autoAdjust="0"/>
    <p:restoredTop sz="94694"/>
  </p:normalViewPr>
  <p:slideViewPr>
    <p:cSldViewPr snapToGrid="0" snapToObjects="1">
      <p:cViewPr>
        <p:scale>
          <a:sx n="90" d="100"/>
          <a:sy n="90" d="100"/>
        </p:scale>
        <p:origin x="132" y="-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352D-0EE3-E443-A549-00552A51C2BD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F1A0-AF56-1946-81FA-D17AD512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76F88-A085-774E-8C8D-40066F31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22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76BAF-0484-EA4F-B7BD-9D4005724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77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BFC13-41D5-9C4D-8659-C328F267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2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9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487297"/>
            <a:ext cx="12192000" cy="370703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24186" y="6330091"/>
            <a:ext cx="1367814" cy="685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4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aphub.ljmu.ac.uk/Staff/WH2/Collab_Staff/index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aphub.ljmu.ac.uk/Staff/WH2/Collab_Staff/index.asp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jmu.ac.uk/microsites/library/support-for-academic-staff/eresources-partner-institutions" TargetMode="External"/><Relationship Id="rId2" Type="http://schemas.openxmlformats.org/officeDocument/2006/relationships/hyperlink" Target="https://canvas.ljmu.ac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yregistration.ljmu.ac.uk/VirtualCard" TargetMode="External"/><Relationship Id="rId4" Type="http://schemas.openxmlformats.org/officeDocument/2006/relationships/hyperlink" Target="https://myresults.ljmu.ac.uk/Impersonate.asp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.a.denny@ljmu.ac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jmu.ac.uk/academic-registry/staff/academic-planning-and-information-services" TargetMode="External"/><Relationship Id="rId2" Type="http://schemas.openxmlformats.org/officeDocument/2006/relationships/hyperlink" Target="mailto:APIS-BST@ljmu.ac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jmu.ac.uk/academic-registry/collaborative-partners/students" TargetMode="External"/><Relationship Id="rId4" Type="http://schemas.openxmlformats.org/officeDocument/2006/relationships/hyperlink" Target="https://www.ljmu.ac.uk/academic-registry/collaborative-partners/advice-and-guidanc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jmu.ac.uk/academic-registry/staf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2F3F2-7D2D-884B-9F4A-88BCBC199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8509" y="0"/>
            <a:ext cx="9144000" cy="794472"/>
          </a:xfrm>
        </p:spPr>
        <p:txBody>
          <a:bodyPr/>
          <a:lstStyle/>
          <a:p>
            <a:r>
              <a:rPr lang="en-US" dirty="0" smtClean="0"/>
              <a:t>Interacting with LJMU Systems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56BEF-00A0-3746-8BC0-93CE84FDF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1818" y="1973841"/>
            <a:ext cx="9144000" cy="1655762"/>
          </a:xfrm>
        </p:spPr>
        <p:txBody>
          <a:bodyPr/>
          <a:lstStyle/>
          <a:p>
            <a:r>
              <a:rPr lang="en-GB" sz="4800" b="1" dirty="0"/>
              <a:t>An overview of the LJMU systems that can be used by both staff &amp; students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608738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My Results – Staff view of Student Results</a:t>
            </a:r>
            <a:endParaRPr lang="en-GB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5028"/>
            <a:ext cx="10515600" cy="408706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87" y="980853"/>
            <a:ext cx="11325225" cy="52578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4937" y="862012"/>
            <a:ext cx="9382125" cy="51339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14261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Gradebook Template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Gradebook Templates – provided to and completed by the partner and loaded in to SIS and used for downstream reporting</a:t>
            </a:r>
          </a:p>
          <a:p>
            <a:r>
              <a:rPr lang="en-GB" dirty="0" smtClean="0"/>
              <a:t>Gradebook Template – soon to be available direct to partner via </a:t>
            </a:r>
            <a:r>
              <a:rPr lang="en-GB" dirty="0" smtClean="0">
                <a:hlinkClick r:id="rId2"/>
              </a:rPr>
              <a:t>Web hub </a:t>
            </a:r>
            <a:r>
              <a:rPr lang="en-GB" dirty="0" smtClean="0"/>
              <a:t>(expected May 2021)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2686" y="3202973"/>
            <a:ext cx="571500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Web Hub </a:t>
            </a:r>
            <a:r>
              <a:rPr lang="en-GB" dirty="0" smtClean="0"/>
              <a:t>- Demonstration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6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Access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2"/>
              </a:rPr>
              <a:t>Canvas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Electronic Resources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4"/>
              </a:rPr>
              <a:t>My Results – transcripts and results statements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5"/>
              </a:rPr>
              <a:t>Virtual Student ID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Library resources*</a:t>
            </a:r>
          </a:p>
          <a:p>
            <a:pPr marL="0" indent="0">
              <a:buNone/>
            </a:pPr>
            <a:r>
              <a:rPr lang="en-GB" dirty="0"/>
              <a:t>Office 365*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252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Questions/Discussions/Feedback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786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6180-5556-BD48-A79A-E9EF17423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facilitator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C346D-B964-7D43-B106-1531A8F34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Carl Denny </a:t>
            </a:r>
            <a:r>
              <a:rPr lang="en-US" dirty="0" smtClean="0">
                <a:hlinkClick r:id="rId2"/>
              </a:rPr>
              <a:t>c.a.denny@ljmu.ac.uk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Business Support Manager</a:t>
            </a:r>
          </a:p>
          <a:p>
            <a:pPr>
              <a:buFontTx/>
              <a:buChar char="-"/>
            </a:pPr>
            <a:r>
              <a:rPr lang="en-US" dirty="0" smtClean="0"/>
              <a:t>Student Systems Development and Support</a:t>
            </a:r>
          </a:p>
          <a:p>
            <a:pPr>
              <a:buFontTx/>
              <a:buChar char="-"/>
            </a:pPr>
            <a:r>
              <a:rPr lang="en-US" dirty="0" smtClean="0"/>
              <a:t>Student Information System, CRM (Microsoft Dynamics), Web hub, </a:t>
            </a:r>
            <a:r>
              <a:rPr lang="en-US" dirty="0" err="1" smtClean="0"/>
              <a:t>eDoc</a:t>
            </a:r>
            <a:r>
              <a:rPr lang="en-US" dirty="0" smtClean="0"/>
              <a:t> (PGR)</a:t>
            </a:r>
          </a:p>
          <a:p>
            <a:pPr>
              <a:buFontTx/>
              <a:buChar char="-"/>
            </a:pPr>
            <a:r>
              <a:rPr lang="en-US" dirty="0" smtClean="0"/>
              <a:t>Efficiencies and Improvements</a:t>
            </a:r>
          </a:p>
          <a:p>
            <a:pPr>
              <a:buFontTx/>
              <a:buChar char="-"/>
            </a:pPr>
            <a:r>
              <a:rPr lang="en-US" dirty="0" smtClean="0"/>
              <a:t>Started at LJMU in December 2003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230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2"/>
              </a:rPr>
              <a:t>APIS-BST@ljmu.ac.uk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www.ljmu.ac.uk/academic-registry/staff/academic-planning-and-information-services</a:t>
            </a: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www.ljmu.ac.uk/academic-registry/collaborative-partners/advice-and-guidance</a:t>
            </a:r>
            <a:endParaRPr lang="en-GB" dirty="0" smtClean="0"/>
          </a:p>
          <a:p>
            <a:pPr marL="0" indent="0">
              <a:buNone/>
            </a:pPr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www.ljmu.ac.uk/academic-registry/collaborative-partners/students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8113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Staff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857" y="1279354"/>
            <a:ext cx="4883727" cy="4683211"/>
          </a:xfrm>
        </p:spPr>
        <p:txBody>
          <a:bodyPr/>
          <a:lstStyle/>
          <a:p>
            <a:pPr marL="0" indent="0">
              <a:buNone/>
            </a:pPr>
            <a:endParaRPr lang="en-GB" sz="14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279354"/>
            <a:ext cx="4883727" cy="46832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5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05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05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5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5B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Request process </a:t>
            </a:r>
          </a:p>
          <a:p>
            <a:pPr marL="0" indent="0">
              <a:buNone/>
            </a:pPr>
            <a:r>
              <a:rPr lang="en-GB" dirty="0" smtClean="0"/>
              <a:t>File parser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Web hub – collaborative area</a:t>
            </a:r>
          </a:p>
          <a:p>
            <a:pPr marL="0" indent="0">
              <a:buNone/>
            </a:pPr>
            <a:r>
              <a:rPr lang="en-GB" dirty="0" smtClean="0"/>
              <a:t>My </a:t>
            </a:r>
            <a:r>
              <a:rPr lang="en-GB" dirty="0"/>
              <a:t>Results – staff view of student results</a:t>
            </a:r>
          </a:p>
          <a:p>
            <a:pPr marL="0" indent="0">
              <a:buNone/>
            </a:pPr>
            <a:r>
              <a:rPr lang="en-GB" dirty="0"/>
              <a:t>Gradebook </a:t>
            </a:r>
            <a:r>
              <a:rPr lang="en-GB" dirty="0" smtClean="0"/>
              <a:t>templates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 smtClean="0"/>
              <a:t>Other</a:t>
            </a:r>
          </a:p>
          <a:p>
            <a:pPr marL="0" indent="0">
              <a:buNone/>
            </a:pPr>
            <a:r>
              <a:rPr lang="en-GB" dirty="0"/>
              <a:t>Canvas – (Turn-It-In)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8076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 Request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787" y="2205037"/>
            <a:ext cx="11782425" cy="357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46669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Outputs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5425" y="985837"/>
            <a:ext cx="920115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6827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File Parser, Gradebook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File parser – this is completed by the partner and loaded by Academic Registry to create the Student Record and associated resources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65" y="2757674"/>
            <a:ext cx="11692270" cy="98024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77862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hub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GB" sz="1900" dirty="0" smtClean="0"/>
              <a:t>The Web Hub acts as a powerful user friendly reporting tool as well as the institutions Business Intelligence system giving an all in one solution. The Web hub is a web based facility providing 24 hour access to data relating to Programs, Plans, Modules, Students, and much more. </a:t>
            </a:r>
            <a:r>
              <a:rPr lang="en-GB" sz="1900" dirty="0"/>
              <a:t>To navigate round the Web Hub is the same as navigating around a normal website.</a:t>
            </a:r>
          </a:p>
          <a:p>
            <a:pPr marL="0" indent="0">
              <a:buNone/>
            </a:pPr>
            <a:endParaRPr lang="en-GB" sz="1900" b="1" dirty="0" smtClean="0"/>
          </a:p>
          <a:p>
            <a:pPr marL="0" indent="0">
              <a:buNone/>
            </a:pPr>
            <a:r>
              <a:rPr lang="en-GB" sz="1900" b="1" dirty="0" smtClean="0"/>
              <a:t>How </a:t>
            </a:r>
            <a:r>
              <a:rPr lang="en-GB" sz="1900" b="1" dirty="0"/>
              <a:t>Do I Access The Tool?</a:t>
            </a:r>
          </a:p>
          <a:p>
            <a:pPr marL="0" indent="0" fontAlgn="base">
              <a:buNone/>
            </a:pPr>
            <a:r>
              <a:rPr lang="en-GB" sz="1900" dirty="0"/>
              <a:t>The tool can be accessed from the </a:t>
            </a:r>
            <a:r>
              <a:rPr lang="en-GB" sz="1900" b="1" u="sng" dirty="0" smtClean="0">
                <a:hlinkClick r:id="rId2"/>
              </a:rPr>
              <a:t>Academic </a:t>
            </a:r>
            <a:r>
              <a:rPr lang="en-GB" sz="1900" b="1" u="sng" dirty="0">
                <a:hlinkClick r:id="rId2"/>
              </a:rPr>
              <a:t>Registry staff home page</a:t>
            </a:r>
            <a:r>
              <a:rPr lang="en-GB" sz="1900" dirty="0"/>
              <a:t>. If you have not utilised the tool before you may need to request access, should this be the case you will automatically be presented with the access request form, </a:t>
            </a:r>
            <a:r>
              <a:rPr lang="en-GB" sz="1900" dirty="0" smtClean="0"/>
              <a:t>simply </a:t>
            </a:r>
            <a:r>
              <a:rPr lang="en-GB" sz="1900" dirty="0"/>
              <a:t>click the button within the form and you request will be </a:t>
            </a:r>
            <a:r>
              <a:rPr lang="en-GB" sz="1900" dirty="0" smtClean="0"/>
              <a:t>created</a:t>
            </a:r>
          </a:p>
          <a:p>
            <a:pPr marL="0" indent="0" fontAlgn="base">
              <a:buNone/>
            </a:pPr>
            <a:endParaRPr lang="en-GB" sz="1900" dirty="0"/>
          </a:p>
          <a:p>
            <a:pPr marL="0" indent="0" fontAlgn="base">
              <a:buNone/>
            </a:pPr>
            <a:r>
              <a:rPr lang="en-GB" sz="1900" dirty="0" smtClean="0"/>
              <a:t>Once requested and approved, your access will be applied and you will be provided with access to various data for your institution.</a:t>
            </a:r>
          </a:p>
          <a:p>
            <a:pPr marL="0" indent="0" fontAlgn="base">
              <a:buNone/>
            </a:pPr>
            <a:endParaRPr lang="en-GB" sz="1900" dirty="0"/>
          </a:p>
          <a:p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49149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hub – Student Results Portal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16136"/>
            <a:ext cx="8927805" cy="519097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961270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0b95f1c-248b-431f-bbc8-2cbd05ec6028"/>
</p:tagLst>
</file>

<file path=ppt/theme/theme1.xml><?xml version="1.0" encoding="utf-8"?>
<a:theme xmlns:a="http://schemas.openxmlformats.org/drawingml/2006/main" name="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CDD8602461C74DA6F545857844BE8A" ma:contentTypeVersion="0" ma:contentTypeDescription="Create a new document." ma:contentTypeScope="" ma:versionID="8b2a24011590e189fc80d36b5f64962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12C3AE-BD57-4CA4-A2B0-2312D800E09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06AEB1D-2A89-4198-BB13-D619A96D6C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3441DF-6547-433A-B9D7-F9069BFDE5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1264</TotalTime>
  <Words>367</Words>
  <Application>Microsoft Office PowerPoint</Application>
  <PresentationFormat>Widescreen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Interacting with LJMU Systems</vt:lpstr>
      <vt:lpstr>Your facilitator</vt:lpstr>
      <vt:lpstr>Resources</vt:lpstr>
      <vt:lpstr>Staff</vt:lpstr>
      <vt:lpstr>Access Request</vt:lpstr>
      <vt:lpstr>Outputs</vt:lpstr>
      <vt:lpstr>File Parser, Gradebook Templates</vt:lpstr>
      <vt:lpstr>Web hub</vt:lpstr>
      <vt:lpstr>Web hub – Student Results Portal</vt:lpstr>
      <vt:lpstr>My Results – Staff view of Student Results</vt:lpstr>
      <vt:lpstr>Gradebook Template</vt:lpstr>
      <vt:lpstr>Web Hub - Demonstration</vt:lpstr>
      <vt:lpstr>Student Access</vt:lpstr>
      <vt:lpstr>Questions/Discussions/Feedback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Carl Denny</cp:lastModifiedBy>
  <cp:revision>50</cp:revision>
  <dcterms:created xsi:type="dcterms:W3CDTF">2020-01-09T16:59:10Z</dcterms:created>
  <dcterms:modified xsi:type="dcterms:W3CDTF">2021-02-16T09:46:01Z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0x010100C7CDD8602461C74DA6F545857844BE8A</vt:lpwstr>
  </property>
</Properties>
</file>