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67" r:id="rId6"/>
    <p:sldId id="265" r:id="rId7"/>
    <p:sldId id="257" r:id="rId8"/>
    <p:sldId id="264" r:id="rId9"/>
    <p:sldId id="259" r:id="rId10"/>
    <p:sldId id="260" r:id="rId11"/>
    <p:sldId id="261" r:id="rId12"/>
    <p:sldId id="262" r:id="rId13"/>
    <p:sldId id="266" r:id="rId14"/>
    <p:sldId id="263" r:id="rId15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7.svg"/><Relationship Id="rId1" Type="http://schemas.openxmlformats.org/officeDocument/2006/relationships/image" Target="../media/image10.png"/><Relationship Id="rId6" Type="http://schemas.openxmlformats.org/officeDocument/2006/relationships/image" Target="../media/image21.svg"/><Relationship Id="rId5" Type="http://schemas.openxmlformats.org/officeDocument/2006/relationships/image" Target="../media/image12.png"/><Relationship Id="rId4" Type="http://schemas.openxmlformats.org/officeDocument/2006/relationships/image" Target="../media/image19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image" Target="../media/image25.svg"/><Relationship Id="rId1" Type="http://schemas.openxmlformats.org/officeDocument/2006/relationships/image" Target="../media/image14.png"/><Relationship Id="rId6" Type="http://schemas.openxmlformats.org/officeDocument/2006/relationships/image" Target="../media/image29.svg"/><Relationship Id="rId5" Type="http://schemas.openxmlformats.org/officeDocument/2006/relationships/image" Target="../media/image16.png"/><Relationship Id="rId4" Type="http://schemas.openxmlformats.org/officeDocument/2006/relationships/image" Target="../media/image27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image" Target="../media/image33.svg"/><Relationship Id="rId1" Type="http://schemas.openxmlformats.org/officeDocument/2006/relationships/image" Target="../media/image18.png"/><Relationship Id="rId6" Type="http://schemas.openxmlformats.org/officeDocument/2006/relationships/image" Target="../media/image37.svg"/><Relationship Id="rId5" Type="http://schemas.openxmlformats.org/officeDocument/2006/relationships/image" Target="../media/image20.png"/><Relationship Id="rId10" Type="http://schemas.openxmlformats.org/officeDocument/2006/relationships/image" Target="../media/image41.svg"/><Relationship Id="rId4" Type="http://schemas.openxmlformats.org/officeDocument/2006/relationships/image" Target="../media/image35.svg"/><Relationship Id="rId9" Type="http://schemas.openxmlformats.org/officeDocument/2006/relationships/image" Target="../media/image2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7.svg"/><Relationship Id="rId1" Type="http://schemas.openxmlformats.org/officeDocument/2006/relationships/image" Target="../media/image10.png"/><Relationship Id="rId6" Type="http://schemas.openxmlformats.org/officeDocument/2006/relationships/image" Target="../media/image21.svg"/><Relationship Id="rId5" Type="http://schemas.openxmlformats.org/officeDocument/2006/relationships/image" Target="../media/image12.png"/><Relationship Id="rId4" Type="http://schemas.openxmlformats.org/officeDocument/2006/relationships/image" Target="../media/image19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svg"/><Relationship Id="rId3" Type="http://schemas.openxmlformats.org/officeDocument/2006/relationships/image" Target="../media/image15.png"/><Relationship Id="rId7" Type="http://schemas.openxmlformats.org/officeDocument/2006/relationships/image" Target="../media/image17.png"/><Relationship Id="rId2" Type="http://schemas.openxmlformats.org/officeDocument/2006/relationships/image" Target="../media/image25.svg"/><Relationship Id="rId1" Type="http://schemas.openxmlformats.org/officeDocument/2006/relationships/image" Target="../media/image14.png"/><Relationship Id="rId6" Type="http://schemas.openxmlformats.org/officeDocument/2006/relationships/image" Target="../media/image29.svg"/><Relationship Id="rId5" Type="http://schemas.openxmlformats.org/officeDocument/2006/relationships/image" Target="../media/image16.png"/><Relationship Id="rId4" Type="http://schemas.openxmlformats.org/officeDocument/2006/relationships/image" Target="../media/image2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sv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image" Target="../media/image33.svg"/><Relationship Id="rId1" Type="http://schemas.openxmlformats.org/officeDocument/2006/relationships/image" Target="../media/image18.png"/><Relationship Id="rId6" Type="http://schemas.openxmlformats.org/officeDocument/2006/relationships/image" Target="../media/image37.svg"/><Relationship Id="rId5" Type="http://schemas.openxmlformats.org/officeDocument/2006/relationships/image" Target="../media/image20.png"/><Relationship Id="rId10" Type="http://schemas.openxmlformats.org/officeDocument/2006/relationships/image" Target="../media/image41.svg"/><Relationship Id="rId4" Type="http://schemas.openxmlformats.org/officeDocument/2006/relationships/image" Target="../media/image35.svg"/><Relationship Id="rId9" Type="http://schemas.openxmlformats.org/officeDocument/2006/relationships/image" Target="../media/image2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C1837F-DF48-4020-BDD6-2BF48A6C6BA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4965FE15-01A0-47C1-B392-05F424A47514}">
      <dgm:prSet/>
      <dgm:spPr/>
      <dgm:t>
        <a:bodyPr/>
        <a:lstStyle/>
        <a:p>
          <a:r>
            <a:rPr lang="en-GB"/>
            <a:t>Blended Learning</a:t>
          </a:r>
          <a:endParaRPr lang="en-US"/>
        </a:p>
      </dgm:t>
    </dgm:pt>
    <dgm:pt modelId="{4989D09A-40B0-4CE4-A487-D7551BFDE224}" type="parTrans" cxnId="{CCF58B96-E7C1-4A62-90FA-D0ED9527A5FA}">
      <dgm:prSet/>
      <dgm:spPr/>
      <dgm:t>
        <a:bodyPr/>
        <a:lstStyle/>
        <a:p>
          <a:endParaRPr lang="en-US"/>
        </a:p>
      </dgm:t>
    </dgm:pt>
    <dgm:pt modelId="{85E0A902-E2DD-44F0-A24D-C7D429235CDD}" type="sibTrans" cxnId="{CCF58B96-E7C1-4A62-90FA-D0ED9527A5FA}">
      <dgm:prSet/>
      <dgm:spPr/>
      <dgm:t>
        <a:bodyPr/>
        <a:lstStyle/>
        <a:p>
          <a:endParaRPr lang="en-US"/>
        </a:p>
      </dgm:t>
    </dgm:pt>
    <dgm:pt modelId="{E2FCC378-F591-4B15-8C07-78CD4417687B}">
      <dgm:prSet/>
      <dgm:spPr/>
      <dgm:t>
        <a:bodyPr/>
        <a:lstStyle/>
        <a:p>
          <a:r>
            <a:rPr lang="en-GB" dirty="0"/>
            <a:t>Communication Announcements and Discussion. </a:t>
          </a:r>
          <a:endParaRPr lang="en-US" dirty="0"/>
        </a:p>
      </dgm:t>
    </dgm:pt>
    <dgm:pt modelId="{D3599FB6-B600-4FB9-A415-F43E114BD715}" type="parTrans" cxnId="{FAA41704-104F-4BB3-B9DC-0CFA7A2536A6}">
      <dgm:prSet/>
      <dgm:spPr/>
      <dgm:t>
        <a:bodyPr/>
        <a:lstStyle/>
        <a:p>
          <a:endParaRPr lang="en-US"/>
        </a:p>
      </dgm:t>
    </dgm:pt>
    <dgm:pt modelId="{371ED25F-9860-4161-8FDC-5EB9E5387D1E}" type="sibTrans" cxnId="{FAA41704-104F-4BB3-B9DC-0CFA7A2536A6}">
      <dgm:prSet/>
      <dgm:spPr/>
      <dgm:t>
        <a:bodyPr/>
        <a:lstStyle/>
        <a:p>
          <a:endParaRPr lang="en-US"/>
        </a:p>
      </dgm:t>
    </dgm:pt>
    <dgm:pt modelId="{FA51A075-AFD3-4C89-A2AE-2C2648B15AB3}">
      <dgm:prSet/>
      <dgm:spPr/>
      <dgm:t>
        <a:bodyPr/>
        <a:lstStyle/>
        <a:p>
          <a:r>
            <a:rPr lang="en-GB" dirty="0"/>
            <a:t>Formative Quizzes</a:t>
          </a:r>
          <a:endParaRPr lang="en-US" dirty="0"/>
        </a:p>
      </dgm:t>
    </dgm:pt>
    <dgm:pt modelId="{69B99CB8-50ED-4EC7-80D4-7BC3675589A2}" type="parTrans" cxnId="{1A90165F-E1F0-4C7B-A2A1-7CB4B91F990F}">
      <dgm:prSet/>
      <dgm:spPr/>
      <dgm:t>
        <a:bodyPr/>
        <a:lstStyle/>
        <a:p>
          <a:endParaRPr lang="en-US"/>
        </a:p>
      </dgm:t>
    </dgm:pt>
    <dgm:pt modelId="{3DE38EF6-EFB8-4C72-B0FE-8FFD67CC9413}" type="sibTrans" cxnId="{1A90165F-E1F0-4C7B-A2A1-7CB4B91F990F}">
      <dgm:prSet/>
      <dgm:spPr/>
      <dgm:t>
        <a:bodyPr/>
        <a:lstStyle/>
        <a:p>
          <a:endParaRPr lang="en-US"/>
        </a:p>
      </dgm:t>
    </dgm:pt>
    <dgm:pt modelId="{B71C05F3-397B-478F-B815-1DEA405B3ABA}">
      <dgm:prSet/>
      <dgm:spPr/>
      <dgm:t>
        <a:bodyPr/>
        <a:lstStyle/>
        <a:p>
          <a:r>
            <a:rPr lang="en-GB" dirty="0"/>
            <a:t>Effective use of Groups</a:t>
          </a:r>
          <a:endParaRPr lang="en-US" dirty="0"/>
        </a:p>
      </dgm:t>
    </dgm:pt>
    <dgm:pt modelId="{9BF03F63-70C5-4AC1-8F70-2BFC6CB20562}" type="parTrans" cxnId="{4BB1D9E8-F04F-4E9F-8A1B-0E8C172F5DF8}">
      <dgm:prSet/>
      <dgm:spPr/>
      <dgm:t>
        <a:bodyPr/>
        <a:lstStyle/>
        <a:p>
          <a:endParaRPr lang="en-US"/>
        </a:p>
      </dgm:t>
    </dgm:pt>
    <dgm:pt modelId="{B6B61CBB-E0D8-4154-9E1B-7EC657D93B1F}" type="sibTrans" cxnId="{4BB1D9E8-F04F-4E9F-8A1B-0E8C172F5DF8}">
      <dgm:prSet/>
      <dgm:spPr/>
      <dgm:t>
        <a:bodyPr/>
        <a:lstStyle/>
        <a:p>
          <a:endParaRPr lang="en-US"/>
        </a:p>
      </dgm:t>
    </dgm:pt>
    <dgm:pt modelId="{2ABA33D0-C9C0-4FA8-A3A6-7B228BF5D650}">
      <dgm:prSet/>
      <dgm:spPr/>
      <dgm:t>
        <a:bodyPr/>
        <a:lstStyle/>
        <a:p>
          <a:r>
            <a:rPr lang="en-GB" dirty="0"/>
            <a:t>Structuring tasks and scaffolding</a:t>
          </a:r>
          <a:endParaRPr lang="en-US" dirty="0"/>
        </a:p>
      </dgm:t>
    </dgm:pt>
    <dgm:pt modelId="{91495735-8C51-4463-B558-5F0C4183C188}" type="parTrans" cxnId="{393C385B-14AD-41F2-B755-81C3D16C4603}">
      <dgm:prSet/>
      <dgm:spPr/>
      <dgm:t>
        <a:bodyPr/>
        <a:lstStyle/>
        <a:p>
          <a:endParaRPr lang="en-US"/>
        </a:p>
      </dgm:t>
    </dgm:pt>
    <dgm:pt modelId="{82DE37A7-ABE1-447E-9D54-43491D6BE50B}" type="sibTrans" cxnId="{393C385B-14AD-41F2-B755-81C3D16C4603}">
      <dgm:prSet/>
      <dgm:spPr/>
      <dgm:t>
        <a:bodyPr/>
        <a:lstStyle/>
        <a:p>
          <a:endParaRPr lang="en-US"/>
        </a:p>
      </dgm:t>
    </dgm:pt>
    <dgm:pt modelId="{F43492F8-FF5F-4BCD-A6A2-8F0EACF1347E}">
      <dgm:prSet/>
      <dgm:spPr/>
      <dgm:t>
        <a:bodyPr/>
        <a:lstStyle/>
        <a:p>
          <a:r>
            <a:rPr lang="en-GB" dirty="0"/>
            <a:t>Analytics</a:t>
          </a:r>
          <a:endParaRPr lang="en-US" dirty="0"/>
        </a:p>
      </dgm:t>
    </dgm:pt>
    <dgm:pt modelId="{E2F275DE-61EC-4B9D-A9AF-033B2F4A44A8}" type="parTrans" cxnId="{526B78B5-67A5-48F3-9665-3509EDB3E9E7}">
      <dgm:prSet/>
      <dgm:spPr/>
      <dgm:t>
        <a:bodyPr/>
        <a:lstStyle/>
        <a:p>
          <a:endParaRPr lang="en-US"/>
        </a:p>
      </dgm:t>
    </dgm:pt>
    <dgm:pt modelId="{78FB7E8B-8786-474E-9AB3-1325C3D0D00D}" type="sibTrans" cxnId="{526B78B5-67A5-48F3-9665-3509EDB3E9E7}">
      <dgm:prSet/>
      <dgm:spPr/>
      <dgm:t>
        <a:bodyPr/>
        <a:lstStyle/>
        <a:p>
          <a:endParaRPr lang="en-US"/>
        </a:p>
      </dgm:t>
    </dgm:pt>
    <dgm:pt modelId="{A4CF9F2E-F6E3-4FBB-9E54-879ABB87C056}" type="pres">
      <dgm:prSet presAssocID="{22C1837F-DF48-4020-BDD6-2BF48A6C6BA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F0ABE29-7774-4A43-A831-A6E72DA01347}" type="pres">
      <dgm:prSet presAssocID="{4965FE15-01A0-47C1-B392-05F424A47514}" presName="compNode" presStyleCnt="0"/>
      <dgm:spPr/>
    </dgm:pt>
    <dgm:pt modelId="{7CADFD07-A7F1-4F21-9751-7CEA7408E759}" type="pres">
      <dgm:prSet presAssocID="{4965FE15-01A0-47C1-B392-05F424A47514}" presName="bgRect" presStyleLbl="bgShp" presStyleIdx="0" presStyleCnt="6"/>
      <dgm:spPr/>
    </dgm:pt>
    <dgm:pt modelId="{C65D7B73-F709-452F-94CF-C13E45950A88}" type="pres">
      <dgm:prSet presAssocID="{4965FE15-01A0-47C1-B392-05F424A4751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DA1ED55C-5029-42EF-9CCA-B0143D3613A5}" type="pres">
      <dgm:prSet presAssocID="{4965FE15-01A0-47C1-B392-05F424A47514}" presName="spaceRect" presStyleCnt="0"/>
      <dgm:spPr/>
    </dgm:pt>
    <dgm:pt modelId="{A4551CA7-14A4-4480-8787-2758A6D403F9}" type="pres">
      <dgm:prSet presAssocID="{4965FE15-01A0-47C1-B392-05F424A47514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B2BE3A0-4518-4047-B9F2-8BDC7BABACB6}" type="pres">
      <dgm:prSet presAssocID="{85E0A902-E2DD-44F0-A24D-C7D429235CDD}" presName="sibTrans" presStyleCnt="0"/>
      <dgm:spPr/>
    </dgm:pt>
    <dgm:pt modelId="{6E83941E-119D-4AB2-8039-D99941B7F0FD}" type="pres">
      <dgm:prSet presAssocID="{E2FCC378-F591-4B15-8C07-78CD4417687B}" presName="compNode" presStyleCnt="0"/>
      <dgm:spPr/>
    </dgm:pt>
    <dgm:pt modelId="{C26077A3-3E18-47B2-AD71-E727AC745E76}" type="pres">
      <dgm:prSet presAssocID="{E2FCC378-F591-4B15-8C07-78CD4417687B}" presName="bgRect" presStyleLbl="bgShp" presStyleIdx="1" presStyleCnt="6"/>
      <dgm:spPr/>
    </dgm:pt>
    <dgm:pt modelId="{44524475-A04F-4D20-9FA0-28D339C492DC}" type="pres">
      <dgm:prSet presAssocID="{E2FCC378-F591-4B15-8C07-78CD4417687B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1301CFA2-FECF-47B1-BF5D-4F79582EAB5D}" type="pres">
      <dgm:prSet presAssocID="{E2FCC378-F591-4B15-8C07-78CD4417687B}" presName="spaceRect" presStyleCnt="0"/>
      <dgm:spPr/>
    </dgm:pt>
    <dgm:pt modelId="{172181FF-5D5D-474B-BA16-16886EF9CAFE}" type="pres">
      <dgm:prSet presAssocID="{E2FCC378-F591-4B15-8C07-78CD4417687B}" presName="parTx" presStyleLbl="revTx" presStyleIdx="1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2517C5B-CAAA-4966-B1AF-7F333E672A71}" type="pres">
      <dgm:prSet presAssocID="{371ED25F-9860-4161-8FDC-5EB9E5387D1E}" presName="sibTrans" presStyleCnt="0"/>
      <dgm:spPr/>
    </dgm:pt>
    <dgm:pt modelId="{D22FAB37-04A5-4204-9355-18F4F0E38B35}" type="pres">
      <dgm:prSet presAssocID="{FA51A075-AFD3-4C89-A2AE-2C2648B15AB3}" presName="compNode" presStyleCnt="0"/>
      <dgm:spPr/>
    </dgm:pt>
    <dgm:pt modelId="{03E41647-4D1E-47C5-981C-97E73D5A13F5}" type="pres">
      <dgm:prSet presAssocID="{FA51A075-AFD3-4C89-A2AE-2C2648B15AB3}" presName="bgRect" presStyleLbl="bgShp" presStyleIdx="2" presStyleCnt="6"/>
      <dgm:spPr/>
    </dgm:pt>
    <dgm:pt modelId="{37343924-DE28-45C5-B316-968DDBCEB20E}" type="pres">
      <dgm:prSet presAssocID="{FA51A075-AFD3-4C89-A2AE-2C2648B15AB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48314EC6-A645-472E-ABC2-C0615FE6D54B}" type="pres">
      <dgm:prSet presAssocID="{FA51A075-AFD3-4C89-A2AE-2C2648B15AB3}" presName="spaceRect" presStyleCnt="0"/>
      <dgm:spPr/>
    </dgm:pt>
    <dgm:pt modelId="{E5B1C142-633B-413D-B212-6C9D2DC1D036}" type="pres">
      <dgm:prSet presAssocID="{FA51A075-AFD3-4C89-A2AE-2C2648B15AB3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2D93F19-189A-4C1C-8385-4388367CB353}" type="pres">
      <dgm:prSet presAssocID="{3DE38EF6-EFB8-4C72-B0FE-8FFD67CC9413}" presName="sibTrans" presStyleCnt="0"/>
      <dgm:spPr/>
    </dgm:pt>
    <dgm:pt modelId="{30ACCC71-7049-4CF5-9708-B6FF42252B35}" type="pres">
      <dgm:prSet presAssocID="{B71C05F3-397B-478F-B815-1DEA405B3ABA}" presName="compNode" presStyleCnt="0"/>
      <dgm:spPr/>
    </dgm:pt>
    <dgm:pt modelId="{9AE28F31-307E-462E-A0D1-EDCCB305A600}" type="pres">
      <dgm:prSet presAssocID="{B71C05F3-397B-478F-B815-1DEA405B3ABA}" presName="bgRect" presStyleLbl="bgShp" presStyleIdx="3" presStyleCnt="6"/>
      <dgm:spPr/>
    </dgm:pt>
    <dgm:pt modelId="{4ACA4110-C723-401D-9915-43FBA1FB2304}" type="pres">
      <dgm:prSet presAssocID="{B71C05F3-397B-478F-B815-1DEA405B3AB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5E7D07F3-F783-481F-93DD-95AEE7200A42}" type="pres">
      <dgm:prSet presAssocID="{B71C05F3-397B-478F-B815-1DEA405B3ABA}" presName="spaceRect" presStyleCnt="0"/>
      <dgm:spPr/>
    </dgm:pt>
    <dgm:pt modelId="{441AC09A-8B74-4FA8-A83D-5338F40E4D0A}" type="pres">
      <dgm:prSet presAssocID="{B71C05F3-397B-478F-B815-1DEA405B3ABA}" presName="parTx" presStyleLbl="revTx" presStyleIdx="3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C06DDC85-7773-4351-A467-4AA4DC467787}" type="pres">
      <dgm:prSet presAssocID="{B6B61CBB-E0D8-4154-9E1B-7EC657D93B1F}" presName="sibTrans" presStyleCnt="0"/>
      <dgm:spPr/>
    </dgm:pt>
    <dgm:pt modelId="{5565BAAD-E959-485E-AFF4-06939613CC6D}" type="pres">
      <dgm:prSet presAssocID="{2ABA33D0-C9C0-4FA8-A3A6-7B228BF5D650}" presName="compNode" presStyleCnt="0"/>
      <dgm:spPr/>
    </dgm:pt>
    <dgm:pt modelId="{508BFA80-42F5-4AB2-928A-2BC5C83740BE}" type="pres">
      <dgm:prSet presAssocID="{2ABA33D0-C9C0-4FA8-A3A6-7B228BF5D650}" presName="bgRect" presStyleLbl="bgShp" presStyleIdx="4" presStyleCnt="6"/>
      <dgm:spPr/>
    </dgm:pt>
    <dgm:pt modelId="{FA7A1485-B8EC-4752-8221-9E734CDA8464}" type="pres">
      <dgm:prSet presAssocID="{2ABA33D0-C9C0-4FA8-A3A6-7B228BF5D65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64CAAC1A-9359-401F-B7DE-35E0AC4EB1B5}" type="pres">
      <dgm:prSet presAssocID="{2ABA33D0-C9C0-4FA8-A3A6-7B228BF5D650}" presName="spaceRect" presStyleCnt="0"/>
      <dgm:spPr/>
    </dgm:pt>
    <dgm:pt modelId="{F0E4157D-6E13-4D1B-B152-3CB537585B71}" type="pres">
      <dgm:prSet presAssocID="{2ABA33D0-C9C0-4FA8-A3A6-7B228BF5D650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A1DABE1-84AA-42D1-8A4E-64AE580FB6B6}" type="pres">
      <dgm:prSet presAssocID="{82DE37A7-ABE1-447E-9D54-43491D6BE50B}" presName="sibTrans" presStyleCnt="0"/>
      <dgm:spPr/>
    </dgm:pt>
    <dgm:pt modelId="{82385163-02D9-4842-8A03-F3F45C16CCA2}" type="pres">
      <dgm:prSet presAssocID="{F43492F8-FF5F-4BCD-A6A2-8F0EACF1347E}" presName="compNode" presStyleCnt="0"/>
      <dgm:spPr/>
    </dgm:pt>
    <dgm:pt modelId="{56A8A4A2-6AD6-445E-81F3-674147FEBDE8}" type="pres">
      <dgm:prSet presAssocID="{F43492F8-FF5F-4BCD-A6A2-8F0EACF1347E}" presName="bgRect" presStyleLbl="bgShp" presStyleIdx="5" presStyleCnt="6"/>
      <dgm:spPr/>
    </dgm:pt>
    <dgm:pt modelId="{4CEDF770-34E7-4DCA-9BCF-59F29CD73DA0}" type="pres">
      <dgm:prSet presAssocID="{F43492F8-FF5F-4BCD-A6A2-8F0EACF1347E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AE12D792-4AB7-4575-AB95-7C19C4836459}" type="pres">
      <dgm:prSet presAssocID="{F43492F8-FF5F-4BCD-A6A2-8F0EACF1347E}" presName="spaceRect" presStyleCnt="0"/>
      <dgm:spPr/>
    </dgm:pt>
    <dgm:pt modelId="{59A31B47-D608-4316-9C22-3610B097594C}" type="pres">
      <dgm:prSet presAssocID="{F43492F8-FF5F-4BCD-A6A2-8F0EACF1347E}" presName="parTx" presStyleLbl="revTx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AA41704-104F-4BB3-B9DC-0CFA7A2536A6}" srcId="{22C1837F-DF48-4020-BDD6-2BF48A6C6BAA}" destId="{E2FCC378-F591-4B15-8C07-78CD4417687B}" srcOrd="1" destOrd="0" parTransId="{D3599FB6-B600-4FB9-A415-F43E114BD715}" sibTransId="{371ED25F-9860-4161-8FDC-5EB9E5387D1E}"/>
    <dgm:cxn modelId="{F1EC0E3B-F975-4A32-BDC7-25E614978A78}" type="presOf" srcId="{E2FCC378-F591-4B15-8C07-78CD4417687B}" destId="{172181FF-5D5D-474B-BA16-16886EF9CAFE}" srcOrd="0" destOrd="0" presId="urn:microsoft.com/office/officeart/2018/2/layout/IconVerticalSolidList"/>
    <dgm:cxn modelId="{393C385B-14AD-41F2-B755-81C3D16C4603}" srcId="{22C1837F-DF48-4020-BDD6-2BF48A6C6BAA}" destId="{2ABA33D0-C9C0-4FA8-A3A6-7B228BF5D650}" srcOrd="4" destOrd="0" parTransId="{91495735-8C51-4463-B558-5F0C4183C188}" sibTransId="{82DE37A7-ABE1-447E-9D54-43491D6BE50B}"/>
    <dgm:cxn modelId="{CCF58B96-E7C1-4A62-90FA-D0ED9527A5FA}" srcId="{22C1837F-DF48-4020-BDD6-2BF48A6C6BAA}" destId="{4965FE15-01A0-47C1-B392-05F424A47514}" srcOrd="0" destOrd="0" parTransId="{4989D09A-40B0-4CE4-A487-D7551BFDE224}" sibTransId="{85E0A902-E2DD-44F0-A24D-C7D429235CDD}"/>
    <dgm:cxn modelId="{BB763AB1-2072-48F7-8F95-FA05C31E2402}" type="presOf" srcId="{2ABA33D0-C9C0-4FA8-A3A6-7B228BF5D650}" destId="{F0E4157D-6E13-4D1B-B152-3CB537585B71}" srcOrd="0" destOrd="0" presId="urn:microsoft.com/office/officeart/2018/2/layout/IconVerticalSolidList"/>
    <dgm:cxn modelId="{92AE690C-124C-4370-9D4A-F74956831498}" type="presOf" srcId="{F43492F8-FF5F-4BCD-A6A2-8F0EACF1347E}" destId="{59A31B47-D608-4316-9C22-3610B097594C}" srcOrd="0" destOrd="0" presId="urn:microsoft.com/office/officeart/2018/2/layout/IconVerticalSolidList"/>
    <dgm:cxn modelId="{4BB1D9E8-F04F-4E9F-8A1B-0E8C172F5DF8}" srcId="{22C1837F-DF48-4020-BDD6-2BF48A6C6BAA}" destId="{B71C05F3-397B-478F-B815-1DEA405B3ABA}" srcOrd="3" destOrd="0" parTransId="{9BF03F63-70C5-4AC1-8F70-2BFC6CB20562}" sibTransId="{B6B61CBB-E0D8-4154-9E1B-7EC657D93B1F}"/>
    <dgm:cxn modelId="{F07AA405-1F6C-40BB-BAF1-2BEFD463ABA8}" type="presOf" srcId="{B71C05F3-397B-478F-B815-1DEA405B3ABA}" destId="{441AC09A-8B74-4FA8-A83D-5338F40E4D0A}" srcOrd="0" destOrd="0" presId="urn:microsoft.com/office/officeart/2018/2/layout/IconVerticalSolidList"/>
    <dgm:cxn modelId="{526B78B5-67A5-48F3-9665-3509EDB3E9E7}" srcId="{22C1837F-DF48-4020-BDD6-2BF48A6C6BAA}" destId="{F43492F8-FF5F-4BCD-A6A2-8F0EACF1347E}" srcOrd="5" destOrd="0" parTransId="{E2F275DE-61EC-4B9D-A9AF-033B2F4A44A8}" sibTransId="{78FB7E8B-8786-474E-9AB3-1325C3D0D00D}"/>
    <dgm:cxn modelId="{14FB0C28-1529-4D94-9319-772C4199AD6E}" type="presOf" srcId="{FA51A075-AFD3-4C89-A2AE-2C2648B15AB3}" destId="{E5B1C142-633B-413D-B212-6C9D2DC1D036}" srcOrd="0" destOrd="0" presId="urn:microsoft.com/office/officeart/2018/2/layout/IconVerticalSolidList"/>
    <dgm:cxn modelId="{F83831E3-DDAA-4F22-8F53-6E95682EAECB}" type="presOf" srcId="{4965FE15-01A0-47C1-B392-05F424A47514}" destId="{A4551CA7-14A4-4480-8787-2758A6D403F9}" srcOrd="0" destOrd="0" presId="urn:microsoft.com/office/officeart/2018/2/layout/IconVerticalSolidList"/>
    <dgm:cxn modelId="{949C8FC4-68F9-4BAC-89C6-B5BC4B6F6EC7}" type="presOf" srcId="{22C1837F-DF48-4020-BDD6-2BF48A6C6BAA}" destId="{A4CF9F2E-F6E3-4FBB-9E54-879ABB87C056}" srcOrd="0" destOrd="0" presId="urn:microsoft.com/office/officeart/2018/2/layout/IconVerticalSolidList"/>
    <dgm:cxn modelId="{1A90165F-E1F0-4C7B-A2A1-7CB4B91F990F}" srcId="{22C1837F-DF48-4020-BDD6-2BF48A6C6BAA}" destId="{FA51A075-AFD3-4C89-A2AE-2C2648B15AB3}" srcOrd="2" destOrd="0" parTransId="{69B99CB8-50ED-4EC7-80D4-7BC3675589A2}" sibTransId="{3DE38EF6-EFB8-4C72-B0FE-8FFD67CC9413}"/>
    <dgm:cxn modelId="{70542720-2516-4519-9584-3F2B49D29897}" type="presParOf" srcId="{A4CF9F2E-F6E3-4FBB-9E54-879ABB87C056}" destId="{DF0ABE29-7774-4A43-A831-A6E72DA01347}" srcOrd="0" destOrd="0" presId="urn:microsoft.com/office/officeart/2018/2/layout/IconVerticalSolidList"/>
    <dgm:cxn modelId="{3EDA4C0B-8F91-4DA0-9153-5256BE13A837}" type="presParOf" srcId="{DF0ABE29-7774-4A43-A831-A6E72DA01347}" destId="{7CADFD07-A7F1-4F21-9751-7CEA7408E759}" srcOrd="0" destOrd="0" presId="urn:microsoft.com/office/officeart/2018/2/layout/IconVerticalSolidList"/>
    <dgm:cxn modelId="{92643962-0190-4052-9DDB-D5E246362CF3}" type="presParOf" srcId="{DF0ABE29-7774-4A43-A831-A6E72DA01347}" destId="{C65D7B73-F709-452F-94CF-C13E45950A88}" srcOrd="1" destOrd="0" presId="urn:microsoft.com/office/officeart/2018/2/layout/IconVerticalSolidList"/>
    <dgm:cxn modelId="{77899844-2F6B-4A60-9BF6-F80A3378353D}" type="presParOf" srcId="{DF0ABE29-7774-4A43-A831-A6E72DA01347}" destId="{DA1ED55C-5029-42EF-9CCA-B0143D3613A5}" srcOrd="2" destOrd="0" presId="urn:microsoft.com/office/officeart/2018/2/layout/IconVerticalSolidList"/>
    <dgm:cxn modelId="{51BC4422-840C-4353-855B-038D064BFF7A}" type="presParOf" srcId="{DF0ABE29-7774-4A43-A831-A6E72DA01347}" destId="{A4551CA7-14A4-4480-8787-2758A6D403F9}" srcOrd="3" destOrd="0" presId="urn:microsoft.com/office/officeart/2018/2/layout/IconVerticalSolidList"/>
    <dgm:cxn modelId="{9AE70C4C-9FCF-4449-BB40-A08ADA400262}" type="presParOf" srcId="{A4CF9F2E-F6E3-4FBB-9E54-879ABB87C056}" destId="{0B2BE3A0-4518-4047-B9F2-8BDC7BABACB6}" srcOrd="1" destOrd="0" presId="urn:microsoft.com/office/officeart/2018/2/layout/IconVerticalSolidList"/>
    <dgm:cxn modelId="{53159B02-9DB5-4FF6-8B45-309CAD1CCC16}" type="presParOf" srcId="{A4CF9F2E-F6E3-4FBB-9E54-879ABB87C056}" destId="{6E83941E-119D-4AB2-8039-D99941B7F0FD}" srcOrd="2" destOrd="0" presId="urn:microsoft.com/office/officeart/2018/2/layout/IconVerticalSolidList"/>
    <dgm:cxn modelId="{22E3F06B-FF62-42A8-BBD0-16F3153A4B7E}" type="presParOf" srcId="{6E83941E-119D-4AB2-8039-D99941B7F0FD}" destId="{C26077A3-3E18-47B2-AD71-E727AC745E76}" srcOrd="0" destOrd="0" presId="urn:microsoft.com/office/officeart/2018/2/layout/IconVerticalSolidList"/>
    <dgm:cxn modelId="{A1A43AD5-E7D8-40A3-831F-7A1C10583CF2}" type="presParOf" srcId="{6E83941E-119D-4AB2-8039-D99941B7F0FD}" destId="{44524475-A04F-4D20-9FA0-28D339C492DC}" srcOrd="1" destOrd="0" presId="urn:microsoft.com/office/officeart/2018/2/layout/IconVerticalSolidList"/>
    <dgm:cxn modelId="{13A4857A-F4C6-4815-8354-278980CC81DB}" type="presParOf" srcId="{6E83941E-119D-4AB2-8039-D99941B7F0FD}" destId="{1301CFA2-FECF-47B1-BF5D-4F79582EAB5D}" srcOrd="2" destOrd="0" presId="urn:microsoft.com/office/officeart/2018/2/layout/IconVerticalSolidList"/>
    <dgm:cxn modelId="{92E21881-009D-405B-B557-581D71FD568F}" type="presParOf" srcId="{6E83941E-119D-4AB2-8039-D99941B7F0FD}" destId="{172181FF-5D5D-474B-BA16-16886EF9CAFE}" srcOrd="3" destOrd="0" presId="urn:microsoft.com/office/officeart/2018/2/layout/IconVerticalSolidList"/>
    <dgm:cxn modelId="{60FD685F-AAF1-4563-8D76-F40752555D5F}" type="presParOf" srcId="{A4CF9F2E-F6E3-4FBB-9E54-879ABB87C056}" destId="{82517C5B-CAAA-4966-B1AF-7F333E672A71}" srcOrd="3" destOrd="0" presId="urn:microsoft.com/office/officeart/2018/2/layout/IconVerticalSolidList"/>
    <dgm:cxn modelId="{1EC90656-6960-4037-B704-B6497B2BFFC3}" type="presParOf" srcId="{A4CF9F2E-F6E3-4FBB-9E54-879ABB87C056}" destId="{D22FAB37-04A5-4204-9355-18F4F0E38B35}" srcOrd="4" destOrd="0" presId="urn:microsoft.com/office/officeart/2018/2/layout/IconVerticalSolidList"/>
    <dgm:cxn modelId="{39B96045-0346-4D5A-BCE7-A478650A8351}" type="presParOf" srcId="{D22FAB37-04A5-4204-9355-18F4F0E38B35}" destId="{03E41647-4D1E-47C5-981C-97E73D5A13F5}" srcOrd="0" destOrd="0" presId="urn:microsoft.com/office/officeart/2018/2/layout/IconVerticalSolidList"/>
    <dgm:cxn modelId="{C20D1EDA-1C4A-41BF-91B9-5E1C7495E9C2}" type="presParOf" srcId="{D22FAB37-04A5-4204-9355-18F4F0E38B35}" destId="{37343924-DE28-45C5-B316-968DDBCEB20E}" srcOrd="1" destOrd="0" presId="urn:microsoft.com/office/officeart/2018/2/layout/IconVerticalSolidList"/>
    <dgm:cxn modelId="{F10A3CF2-1854-47F0-BB32-E862C34F5642}" type="presParOf" srcId="{D22FAB37-04A5-4204-9355-18F4F0E38B35}" destId="{48314EC6-A645-472E-ABC2-C0615FE6D54B}" srcOrd="2" destOrd="0" presId="urn:microsoft.com/office/officeart/2018/2/layout/IconVerticalSolidList"/>
    <dgm:cxn modelId="{74261B03-6E58-48B4-9C24-C1DF08D82ABA}" type="presParOf" srcId="{D22FAB37-04A5-4204-9355-18F4F0E38B35}" destId="{E5B1C142-633B-413D-B212-6C9D2DC1D036}" srcOrd="3" destOrd="0" presId="urn:microsoft.com/office/officeart/2018/2/layout/IconVerticalSolidList"/>
    <dgm:cxn modelId="{013DC469-E818-4665-B5BC-F3D9FDEECC40}" type="presParOf" srcId="{A4CF9F2E-F6E3-4FBB-9E54-879ABB87C056}" destId="{12D93F19-189A-4C1C-8385-4388367CB353}" srcOrd="5" destOrd="0" presId="urn:microsoft.com/office/officeart/2018/2/layout/IconVerticalSolidList"/>
    <dgm:cxn modelId="{0886003F-7C15-40CC-A011-CC58BB569775}" type="presParOf" srcId="{A4CF9F2E-F6E3-4FBB-9E54-879ABB87C056}" destId="{30ACCC71-7049-4CF5-9708-B6FF42252B35}" srcOrd="6" destOrd="0" presId="urn:microsoft.com/office/officeart/2018/2/layout/IconVerticalSolidList"/>
    <dgm:cxn modelId="{78DA3518-A729-4EB8-A88C-EECE6B369C20}" type="presParOf" srcId="{30ACCC71-7049-4CF5-9708-B6FF42252B35}" destId="{9AE28F31-307E-462E-A0D1-EDCCB305A600}" srcOrd="0" destOrd="0" presId="urn:microsoft.com/office/officeart/2018/2/layout/IconVerticalSolidList"/>
    <dgm:cxn modelId="{0B72CB01-4B18-4E0E-9C01-9F8AD9253B97}" type="presParOf" srcId="{30ACCC71-7049-4CF5-9708-B6FF42252B35}" destId="{4ACA4110-C723-401D-9915-43FBA1FB2304}" srcOrd="1" destOrd="0" presId="urn:microsoft.com/office/officeart/2018/2/layout/IconVerticalSolidList"/>
    <dgm:cxn modelId="{F04D2963-B222-40BB-9C39-2D1BBAB11424}" type="presParOf" srcId="{30ACCC71-7049-4CF5-9708-B6FF42252B35}" destId="{5E7D07F3-F783-481F-93DD-95AEE7200A42}" srcOrd="2" destOrd="0" presId="urn:microsoft.com/office/officeart/2018/2/layout/IconVerticalSolidList"/>
    <dgm:cxn modelId="{32062DB1-2A06-469D-94C1-B635CAD24A6C}" type="presParOf" srcId="{30ACCC71-7049-4CF5-9708-B6FF42252B35}" destId="{441AC09A-8B74-4FA8-A83D-5338F40E4D0A}" srcOrd="3" destOrd="0" presId="urn:microsoft.com/office/officeart/2018/2/layout/IconVerticalSolidList"/>
    <dgm:cxn modelId="{8B8890D1-1681-478E-9821-B65433F1E465}" type="presParOf" srcId="{A4CF9F2E-F6E3-4FBB-9E54-879ABB87C056}" destId="{C06DDC85-7773-4351-A467-4AA4DC467787}" srcOrd="7" destOrd="0" presId="urn:microsoft.com/office/officeart/2018/2/layout/IconVerticalSolidList"/>
    <dgm:cxn modelId="{59528183-9CCA-4859-BDEF-B8B3C0F35681}" type="presParOf" srcId="{A4CF9F2E-F6E3-4FBB-9E54-879ABB87C056}" destId="{5565BAAD-E959-485E-AFF4-06939613CC6D}" srcOrd="8" destOrd="0" presId="urn:microsoft.com/office/officeart/2018/2/layout/IconVerticalSolidList"/>
    <dgm:cxn modelId="{758E907A-7BF1-46E2-A09F-0D5D3718A294}" type="presParOf" srcId="{5565BAAD-E959-485E-AFF4-06939613CC6D}" destId="{508BFA80-42F5-4AB2-928A-2BC5C83740BE}" srcOrd="0" destOrd="0" presId="urn:microsoft.com/office/officeart/2018/2/layout/IconVerticalSolidList"/>
    <dgm:cxn modelId="{5156CCCC-7D51-48DE-891D-EDA6B3AF5224}" type="presParOf" srcId="{5565BAAD-E959-485E-AFF4-06939613CC6D}" destId="{FA7A1485-B8EC-4752-8221-9E734CDA8464}" srcOrd="1" destOrd="0" presId="urn:microsoft.com/office/officeart/2018/2/layout/IconVerticalSolidList"/>
    <dgm:cxn modelId="{6D2209DF-42E8-4324-8B20-3F035542CA2A}" type="presParOf" srcId="{5565BAAD-E959-485E-AFF4-06939613CC6D}" destId="{64CAAC1A-9359-401F-B7DE-35E0AC4EB1B5}" srcOrd="2" destOrd="0" presId="urn:microsoft.com/office/officeart/2018/2/layout/IconVerticalSolidList"/>
    <dgm:cxn modelId="{6DC47169-CFA8-4A64-97E4-03AC73E36987}" type="presParOf" srcId="{5565BAAD-E959-485E-AFF4-06939613CC6D}" destId="{F0E4157D-6E13-4D1B-B152-3CB537585B71}" srcOrd="3" destOrd="0" presId="urn:microsoft.com/office/officeart/2018/2/layout/IconVerticalSolidList"/>
    <dgm:cxn modelId="{741D7B72-D4E7-4C98-94E6-CE60B1EFEF04}" type="presParOf" srcId="{A4CF9F2E-F6E3-4FBB-9E54-879ABB87C056}" destId="{2A1DABE1-84AA-42D1-8A4E-64AE580FB6B6}" srcOrd="9" destOrd="0" presId="urn:microsoft.com/office/officeart/2018/2/layout/IconVerticalSolidList"/>
    <dgm:cxn modelId="{A0CF1016-EBF2-42BE-9343-87E6D29CFBEE}" type="presParOf" srcId="{A4CF9F2E-F6E3-4FBB-9E54-879ABB87C056}" destId="{82385163-02D9-4842-8A03-F3F45C16CCA2}" srcOrd="10" destOrd="0" presId="urn:microsoft.com/office/officeart/2018/2/layout/IconVerticalSolidList"/>
    <dgm:cxn modelId="{9DFEDF5B-A6C1-4E9E-B5F0-DB4789D9D4CD}" type="presParOf" srcId="{82385163-02D9-4842-8A03-F3F45C16CCA2}" destId="{56A8A4A2-6AD6-445E-81F3-674147FEBDE8}" srcOrd="0" destOrd="0" presId="urn:microsoft.com/office/officeart/2018/2/layout/IconVerticalSolidList"/>
    <dgm:cxn modelId="{0ED7F74E-C8E2-4098-9489-DB3D8B65EA7D}" type="presParOf" srcId="{82385163-02D9-4842-8A03-F3F45C16CCA2}" destId="{4CEDF770-34E7-4DCA-9BCF-59F29CD73DA0}" srcOrd="1" destOrd="0" presId="urn:microsoft.com/office/officeart/2018/2/layout/IconVerticalSolidList"/>
    <dgm:cxn modelId="{96B04452-7A44-4D91-8201-50A0F5FAF716}" type="presParOf" srcId="{82385163-02D9-4842-8A03-F3F45C16CCA2}" destId="{AE12D792-4AB7-4575-AB95-7C19C4836459}" srcOrd="2" destOrd="0" presId="urn:microsoft.com/office/officeart/2018/2/layout/IconVerticalSolidList"/>
    <dgm:cxn modelId="{31358FAE-AD52-4AAB-8C5A-862DEC494140}" type="presParOf" srcId="{82385163-02D9-4842-8A03-F3F45C16CCA2}" destId="{59A31B47-D608-4316-9C22-3610B097594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2F5CAC-9848-4478-AF64-F2E5E2B5AC5B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41762D1-E58A-4B69-B6D5-C2AD75A77760}">
      <dgm:prSet/>
      <dgm:spPr/>
      <dgm:t>
        <a:bodyPr/>
        <a:lstStyle/>
        <a:p>
          <a:pPr>
            <a:defRPr cap="all"/>
          </a:pPr>
          <a:r>
            <a:rPr lang="en-GB"/>
            <a:t>Announcements and Discussion</a:t>
          </a:r>
          <a:endParaRPr lang="en-US"/>
        </a:p>
      </dgm:t>
    </dgm:pt>
    <dgm:pt modelId="{203A3ADC-E6F3-4024-971D-73E0EE6E9281}" type="parTrans" cxnId="{48F04013-98A3-4529-A4B6-EEC9F2B97EBF}">
      <dgm:prSet/>
      <dgm:spPr/>
      <dgm:t>
        <a:bodyPr/>
        <a:lstStyle/>
        <a:p>
          <a:endParaRPr lang="en-US"/>
        </a:p>
      </dgm:t>
    </dgm:pt>
    <dgm:pt modelId="{CFA7BD3A-75B5-4A28-8ED6-C254D7438A4C}" type="sibTrans" cxnId="{48F04013-98A3-4529-A4B6-EEC9F2B97EBF}">
      <dgm:prSet/>
      <dgm:spPr/>
      <dgm:t>
        <a:bodyPr/>
        <a:lstStyle/>
        <a:p>
          <a:endParaRPr lang="en-US"/>
        </a:p>
      </dgm:t>
    </dgm:pt>
    <dgm:pt modelId="{D12041B2-CE57-4D11-88C6-A94D0D7C8C5D}">
      <dgm:prSet/>
      <dgm:spPr/>
      <dgm:t>
        <a:bodyPr/>
        <a:lstStyle/>
        <a:p>
          <a:pPr>
            <a:defRPr cap="all"/>
          </a:pPr>
          <a:r>
            <a:rPr lang="en-GB"/>
            <a:t>Both use same underlying technology</a:t>
          </a:r>
          <a:endParaRPr lang="en-US"/>
        </a:p>
      </dgm:t>
    </dgm:pt>
    <dgm:pt modelId="{EB95168B-59AA-4670-8CA3-0D4589632080}" type="parTrans" cxnId="{3EC41862-17AF-475B-8856-0C7F8F305169}">
      <dgm:prSet/>
      <dgm:spPr/>
      <dgm:t>
        <a:bodyPr/>
        <a:lstStyle/>
        <a:p>
          <a:endParaRPr lang="en-US"/>
        </a:p>
      </dgm:t>
    </dgm:pt>
    <dgm:pt modelId="{2B277649-4F1F-4F2D-A399-97874BA2790B}" type="sibTrans" cxnId="{3EC41862-17AF-475B-8856-0C7F8F305169}">
      <dgm:prSet/>
      <dgm:spPr/>
      <dgm:t>
        <a:bodyPr/>
        <a:lstStyle/>
        <a:p>
          <a:endParaRPr lang="en-US"/>
        </a:p>
      </dgm:t>
    </dgm:pt>
    <dgm:pt modelId="{246AE152-DBDC-4256-83E2-64F410C2E263}">
      <dgm:prSet/>
      <dgm:spPr/>
      <dgm:t>
        <a:bodyPr/>
        <a:lstStyle/>
        <a:p>
          <a:pPr>
            <a:defRPr cap="all"/>
          </a:pPr>
          <a:r>
            <a:rPr lang="en-GB"/>
            <a:t>Can build confidence and resilience in sharing opinions</a:t>
          </a:r>
          <a:endParaRPr lang="en-US"/>
        </a:p>
      </dgm:t>
    </dgm:pt>
    <dgm:pt modelId="{958BE4DB-2218-40D8-BF98-89E1979F012A}" type="parTrans" cxnId="{5FC1B88D-840B-423B-87D8-63CA2E91DAA6}">
      <dgm:prSet/>
      <dgm:spPr/>
      <dgm:t>
        <a:bodyPr/>
        <a:lstStyle/>
        <a:p>
          <a:endParaRPr lang="en-US"/>
        </a:p>
      </dgm:t>
    </dgm:pt>
    <dgm:pt modelId="{9038600E-25E3-4C94-A121-3B9745733E89}" type="sibTrans" cxnId="{5FC1B88D-840B-423B-87D8-63CA2E91DAA6}">
      <dgm:prSet/>
      <dgm:spPr/>
      <dgm:t>
        <a:bodyPr/>
        <a:lstStyle/>
        <a:p>
          <a:endParaRPr lang="en-US"/>
        </a:p>
      </dgm:t>
    </dgm:pt>
    <dgm:pt modelId="{C21A6080-1000-430C-96E4-E2E582028AD0}">
      <dgm:prSet/>
      <dgm:spPr/>
      <dgm:t>
        <a:bodyPr/>
        <a:lstStyle/>
        <a:p>
          <a:pPr>
            <a:defRPr cap="all"/>
          </a:pPr>
          <a:r>
            <a:rPr lang="en-GB"/>
            <a:t>Important to start simple and incrementally increase challenge and stakes</a:t>
          </a:r>
          <a:endParaRPr lang="en-US"/>
        </a:p>
      </dgm:t>
    </dgm:pt>
    <dgm:pt modelId="{51D02319-F440-4AC6-A575-BC0399CD61B3}" type="parTrans" cxnId="{1E5FFB3F-767A-40E2-A9E0-33D1AD0724A0}">
      <dgm:prSet/>
      <dgm:spPr/>
      <dgm:t>
        <a:bodyPr/>
        <a:lstStyle/>
        <a:p>
          <a:endParaRPr lang="en-US"/>
        </a:p>
      </dgm:t>
    </dgm:pt>
    <dgm:pt modelId="{637574EE-DC6F-439E-A424-4BF195278FC6}" type="sibTrans" cxnId="{1E5FFB3F-767A-40E2-A9E0-33D1AD0724A0}">
      <dgm:prSet/>
      <dgm:spPr/>
      <dgm:t>
        <a:bodyPr/>
        <a:lstStyle/>
        <a:p>
          <a:endParaRPr lang="en-US"/>
        </a:p>
      </dgm:t>
    </dgm:pt>
    <dgm:pt modelId="{B8F5E709-A642-4FE0-AF51-D470C5B54B90}" type="pres">
      <dgm:prSet presAssocID="{A42F5CAC-9848-4478-AF64-F2E5E2B5AC5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9DD435C-5A90-4DB2-8A9C-7FDE083A021D}" type="pres">
      <dgm:prSet presAssocID="{F41762D1-E58A-4B69-B6D5-C2AD75A77760}" presName="compNode" presStyleCnt="0"/>
      <dgm:spPr/>
    </dgm:pt>
    <dgm:pt modelId="{230C45E0-8380-43FB-A973-74FB702023FA}" type="pres">
      <dgm:prSet presAssocID="{F41762D1-E58A-4B69-B6D5-C2AD75A77760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C3965D82-C28C-4D3E-BFF4-0C31D9EADE93}" type="pres">
      <dgm:prSet presAssocID="{F41762D1-E58A-4B69-B6D5-C2AD75A7776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22EB8B59-2FA9-406E-A662-C642B7B5491E}" type="pres">
      <dgm:prSet presAssocID="{F41762D1-E58A-4B69-B6D5-C2AD75A77760}" presName="spaceRect" presStyleCnt="0"/>
      <dgm:spPr/>
    </dgm:pt>
    <dgm:pt modelId="{D15301EA-0FD3-4BDE-96FE-3DB5D1E0489B}" type="pres">
      <dgm:prSet presAssocID="{F41762D1-E58A-4B69-B6D5-C2AD75A77760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F23E7D17-EC2C-4A94-888F-762B5A2DE939}" type="pres">
      <dgm:prSet presAssocID="{CFA7BD3A-75B5-4A28-8ED6-C254D7438A4C}" presName="sibTrans" presStyleCnt="0"/>
      <dgm:spPr/>
    </dgm:pt>
    <dgm:pt modelId="{46B7218E-4062-4A0F-8E20-D1BA99836BBE}" type="pres">
      <dgm:prSet presAssocID="{D12041B2-CE57-4D11-88C6-A94D0D7C8C5D}" presName="compNode" presStyleCnt="0"/>
      <dgm:spPr/>
    </dgm:pt>
    <dgm:pt modelId="{794A720C-E4D1-45A4-86B7-F982D4F84288}" type="pres">
      <dgm:prSet presAssocID="{D12041B2-CE57-4D11-88C6-A94D0D7C8C5D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485C91B1-8E29-411C-980A-54A12E1DF0F7}" type="pres">
      <dgm:prSet presAssocID="{D12041B2-CE57-4D11-88C6-A94D0D7C8C5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59B14709-547D-45A8-837F-120D9444156C}" type="pres">
      <dgm:prSet presAssocID="{D12041B2-CE57-4D11-88C6-A94D0D7C8C5D}" presName="spaceRect" presStyleCnt="0"/>
      <dgm:spPr/>
    </dgm:pt>
    <dgm:pt modelId="{72CFE651-0369-452D-97E2-6C16A39F440C}" type="pres">
      <dgm:prSet presAssocID="{D12041B2-CE57-4D11-88C6-A94D0D7C8C5D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C165A7E1-3691-44EB-97F1-1A3C8024385D}" type="pres">
      <dgm:prSet presAssocID="{2B277649-4F1F-4F2D-A399-97874BA2790B}" presName="sibTrans" presStyleCnt="0"/>
      <dgm:spPr/>
    </dgm:pt>
    <dgm:pt modelId="{23623666-9050-47D1-98F0-63469907D1AC}" type="pres">
      <dgm:prSet presAssocID="{246AE152-DBDC-4256-83E2-64F410C2E263}" presName="compNode" presStyleCnt="0"/>
      <dgm:spPr/>
    </dgm:pt>
    <dgm:pt modelId="{EFA43DBC-BF95-40A0-9091-52FD0629AB3E}" type="pres">
      <dgm:prSet presAssocID="{246AE152-DBDC-4256-83E2-64F410C2E263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64DA92EF-0085-4307-A167-C4A05EFA3943}" type="pres">
      <dgm:prSet presAssocID="{246AE152-DBDC-4256-83E2-64F410C2E263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4155E8C9-B1D9-4D06-9A92-2E9A7A366133}" type="pres">
      <dgm:prSet presAssocID="{246AE152-DBDC-4256-83E2-64F410C2E263}" presName="spaceRect" presStyleCnt="0"/>
      <dgm:spPr/>
    </dgm:pt>
    <dgm:pt modelId="{9710D696-3A45-4CB8-8240-48B4CB1E7FCA}" type="pres">
      <dgm:prSet presAssocID="{246AE152-DBDC-4256-83E2-64F410C2E263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0F7F41DE-FF15-4247-B32A-A0662F39A589}" type="pres">
      <dgm:prSet presAssocID="{9038600E-25E3-4C94-A121-3B9745733E89}" presName="sibTrans" presStyleCnt="0"/>
      <dgm:spPr/>
    </dgm:pt>
    <dgm:pt modelId="{D2575BE6-BCCD-4064-8135-93354717B2B2}" type="pres">
      <dgm:prSet presAssocID="{C21A6080-1000-430C-96E4-E2E582028AD0}" presName="compNode" presStyleCnt="0"/>
      <dgm:spPr/>
    </dgm:pt>
    <dgm:pt modelId="{1C03A48D-3D9D-4CD1-BF63-BFDF755B9446}" type="pres">
      <dgm:prSet presAssocID="{C21A6080-1000-430C-96E4-E2E582028AD0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04E2C629-0515-4A40-B628-AA92C7465CBE}" type="pres">
      <dgm:prSet presAssocID="{C21A6080-1000-430C-96E4-E2E582028AD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B4EF9DAB-E19F-4BEC-B59F-C2EA67E720A3}" type="pres">
      <dgm:prSet presAssocID="{C21A6080-1000-430C-96E4-E2E582028AD0}" presName="spaceRect" presStyleCnt="0"/>
      <dgm:spPr/>
    </dgm:pt>
    <dgm:pt modelId="{C4F6C09D-F842-4614-BD34-DB7938A442EE}" type="pres">
      <dgm:prSet presAssocID="{C21A6080-1000-430C-96E4-E2E582028AD0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C1B88D-840B-423B-87D8-63CA2E91DAA6}" srcId="{A42F5CAC-9848-4478-AF64-F2E5E2B5AC5B}" destId="{246AE152-DBDC-4256-83E2-64F410C2E263}" srcOrd="2" destOrd="0" parTransId="{958BE4DB-2218-40D8-BF98-89E1979F012A}" sibTransId="{9038600E-25E3-4C94-A121-3B9745733E89}"/>
    <dgm:cxn modelId="{1E5FFB3F-767A-40E2-A9E0-33D1AD0724A0}" srcId="{A42F5CAC-9848-4478-AF64-F2E5E2B5AC5B}" destId="{C21A6080-1000-430C-96E4-E2E582028AD0}" srcOrd="3" destOrd="0" parTransId="{51D02319-F440-4AC6-A575-BC0399CD61B3}" sibTransId="{637574EE-DC6F-439E-A424-4BF195278FC6}"/>
    <dgm:cxn modelId="{48F04013-98A3-4529-A4B6-EEC9F2B97EBF}" srcId="{A42F5CAC-9848-4478-AF64-F2E5E2B5AC5B}" destId="{F41762D1-E58A-4B69-B6D5-C2AD75A77760}" srcOrd="0" destOrd="0" parTransId="{203A3ADC-E6F3-4024-971D-73E0EE6E9281}" sibTransId="{CFA7BD3A-75B5-4A28-8ED6-C254D7438A4C}"/>
    <dgm:cxn modelId="{AADC2CC8-7900-44C9-AD61-3EFB5EB9F050}" type="presOf" srcId="{C21A6080-1000-430C-96E4-E2E582028AD0}" destId="{C4F6C09D-F842-4614-BD34-DB7938A442EE}" srcOrd="0" destOrd="0" presId="urn:microsoft.com/office/officeart/2018/5/layout/IconLeafLabelList"/>
    <dgm:cxn modelId="{41110C17-E3DE-468A-AE96-4D03D2DB8649}" type="presOf" srcId="{F41762D1-E58A-4B69-B6D5-C2AD75A77760}" destId="{D15301EA-0FD3-4BDE-96FE-3DB5D1E0489B}" srcOrd="0" destOrd="0" presId="urn:microsoft.com/office/officeart/2018/5/layout/IconLeafLabelList"/>
    <dgm:cxn modelId="{42039CA9-4E78-48C8-8FF5-DD8E0E81E6BC}" type="presOf" srcId="{246AE152-DBDC-4256-83E2-64F410C2E263}" destId="{9710D696-3A45-4CB8-8240-48B4CB1E7FCA}" srcOrd="0" destOrd="0" presId="urn:microsoft.com/office/officeart/2018/5/layout/IconLeafLabelList"/>
    <dgm:cxn modelId="{3B51D259-252B-4437-A56C-C122BECD2852}" type="presOf" srcId="{D12041B2-CE57-4D11-88C6-A94D0D7C8C5D}" destId="{72CFE651-0369-452D-97E2-6C16A39F440C}" srcOrd="0" destOrd="0" presId="urn:microsoft.com/office/officeart/2018/5/layout/IconLeafLabelList"/>
    <dgm:cxn modelId="{3EC41862-17AF-475B-8856-0C7F8F305169}" srcId="{A42F5CAC-9848-4478-AF64-F2E5E2B5AC5B}" destId="{D12041B2-CE57-4D11-88C6-A94D0D7C8C5D}" srcOrd="1" destOrd="0" parTransId="{EB95168B-59AA-4670-8CA3-0D4589632080}" sibTransId="{2B277649-4F1F-4F2D-A399-97874BA2790B}"/>
    <dgm:cxn modelId="{B2423A1C-8F86-4588-BDF7-DAB1610439EC}" type="presOf" srcId="{A42F5CAC-9848-4478-AF64-F2E5E2B5AC5B}" destId="{B8F5E709-A642-4FE0-AF51-D470C5B54B90}" srcOrd="0" destOrd="0" presId="urn:microsoft.com/office/officeart/2018/5/layout/IconLeafLabelList"/>
    <dgm:cxn modelId="{95A182F0-3C21-4355-9671-8D45507C793C}" type="presParOf" srcId="{B8F5E709-A642-4FE0-AF51-D470C5B54B90}" destId="{89DD435C-5A90-4DB2-8A9C-7FDE083A021D}" srcOrd="0" destOrd="0" presId="urn:microsoft.com/office/officeart/2018/5/layout/IconLeafLabelList"/>
    <dgm:cxn modelId="{4F87F316-3EAB-489F-8B32-39B84934078B}" type="presParOf" srcId="{89DD435C-5A90-4DB2-8A9C-7FDE083A021D}" destId="{230C45E0-8380-43FB-A973-74FB702023FA}" srcOrd="0" destOrd="0" presId="urn:microsoft.com/office/officeart/2018/5/layout/IconLeafLabelList"/>
    <dgm:cxn modelId="{D2966770-DC9B-46E4-BA35-09C79DC33F4B}" type="presParOf" srcId="{89DD435C-5A90-4DB2-8A9C-7FDE083A021D}" destId="{C3965D82-C28C-4D3E-BFF4-0C31D9EADE93}" srcOrd="1" destOrd="0" presId="urn:microsoft.com/office/officeart/2018/5/layout/IconLeafLabelList"/>
    <dgm:cxn modelId="{A31F05A7-19DF-4D55-8787-7EA2445CF2B7}" type="presParOf" srcId="{89DD435C-5A90-4DB2-8A9C-7FDE083A021D}" destId="{22EB8B59-2FA9-406E-A662-C642B7B5491E}" srcOrd="2" destOrd="0" presId="urn:microsoft.com/office/officeart/2018/5/layout/IconLeafLabelList"/>
    <dgm:cxn modelId="{642B94A7-F6BF-4D2A-B9D8-C0DD60A63A76}" type="presParOf" srcId="{89DD435C-5A90-4DB2-8A9C-7FDE083A021D}" destId="{D15301EA-0FD3-4BDE-96FE-3DB5D1E0489B}" srcOrd="3" destOrd="0" presId="urn:microsoft.com/office/officeart/2018/5/layout/IconLeafLabelList"/>
    <dgm:cxn modelId="{29438311-FB52-47FF-9D9A-B88A047A279F}" type="presParOf" srcId="{B8F5E709-A642-4FE0-AF51-D470C5B54B90}" destId="{F23E7D17-EC2C-4A94-888F-762B5A2DE939}" srcOrd="1" destOrd="0" presId="urn:microsoft.com/office/officeart/2018/5/layout/IconLeafLabelList"/>
    <dgm:cxn modelId="{E5917FFE-AA01-4BA7-A9B6-084F5EED7630}" type="presParOf" srcId="{B8F5E709-A642-4FE0-AF51-D470C5B54B90}" destId="{46B7218E-4062-4A0F-8E20-D1BA99836BBE}" srcOrd="2" destOrd="0" presId="urn:microsoft.com/office/officeart/2018/5/layout/IconLeafLabelList"/>
    <dgm:cxn modelId="{CA42605F-94B1-4411-A720-87DF503FA9E7}" type="presParOf" srcId="{46B7218E-4062-4A0F-8E20-D1BA99836BBE}" destId="{794A720C-E4D1-45A4-86B7-F982D4F84288}" srcOrd="0" destOrd="0" presId="urn:microsoft.com/office/officeart/2018/5/layout/IconLeafLabelList"/>
    <dgm:cxn modelId="{58F48E07-747D-4A20-9CE4-265845EB504B}" type="presParOf" srcId="{46B7218E-4062-4A0F-8E20-D1BA99836BBE}" destId="{485C91B1-8E29-411C-980A-54A12E1DF0F7}" srcOrd="1" destOrd="0" presId="urn:microsoft.com/office/officeart/2018/5/layout/IconLeafLabelList"/>
    <dgm:cxn modelId="{C5EEBC73-DBCC-449D-874A-AC1563ECF06F}" type="presParOf" srcId="{46B7218E-4062-4A0F-8E20-D1BA99836BBE}" destId="{59B14709-547D-45A8-837F-120D9444156C}" srcOrd="2" destOrd="0" presId="urn:microsoft.com/office/officeart/2018/5/layout/IconLeafLabelList"/>
    <dgm:cxn modelId="{C358C4D3-7039-44CF-BE4F-1305B340B8D5}" type="presParOf" srcId="{46B7218E-4062-4A0F-8E20-D1BA99836BBE}" destId="{72CFE651-0369-452D-97E2-6C16A39F440C}" srcOrd="3" destOrd="0" presId="urn:microsoft.com/office/officeart/2018/5/layout/IconLeafLabelList"/>
    <dgm:cxn modelId="{84F432F5-D379-4648-ADD0-EB494ED6AC04}" type="presParOf" srcId="{B8F5E709-A642-4FE0-AF51-D470C5B54B90}" destId="{C165A7E1-3691-44EB-97F1-1A3C8024385D}" srcOrd="3" destOrd="0" presId="urn:microsoft.com/office/officeart/2018/5/layout/IconLeafLabelList"/>
    <dgm:cxn modelId="{3BB7F1A5-30DD-4163-AF62-51F88EC3B921}" type="presParOf" srcId="{B8F5E709-A642-4FE0-AF51-D470C5B54B90}" destId="{23623666-9050-47D1-98F0-63469907D1AC}" srcOrd="4" destOrd="0" presId="urn:microsoft.com/office/officeart/2018/5/layout/IconLeafLabelList"/>
    <dgm:cxn modelId="{A76C03D5-795D-42A9-B3D2-7FC5AA446B33}" type="presParOf" srcId="{23623666-9050-47D1-98F0-63469907D1AC}" destId="{EFA43DBC-BF95-40A0-9091-52FD0629AB3E}" srcOrd="0" destOrd="0" presId="urn:microsoft.com/office/officeart/2018/5/layout/IconLeafLabelList"/>
    <dgm:cxn modelId="{31B453AE-E73A-4507-87DF-479D50E9B827}" type="presParOf" srcId="{23623666-9050-47D1-98F0-63469907D1AC}" destId="{64DA92EF-0085-4307-A167-C4A05EFA3943}" srcOrd="1" destOrd="0" presId="urn:microsoft.com/office/officeart/2018/5/layout/IconLeafLabelList"/>
    <dgm:cxn modelId="{5E184A2A-740D-416C-B7D4-F7F248C4091B}" type="presParOf" srcId="{23623666-9050-47D1-98F0-63469907D1AC}" destId="{4155E8C9-B1D9-4D06-9A92-2E9A7A366133}" srcOrd="2" destOrd="0" presId="urn:microsoft.com/office/officeart/2018/5/layout/IconLeafLabelList"/>
    <dgm:cxn modelId="{CB235AEC-C339-4364-9461-930D67F630DA}" type="presParOf" srcId="{23623666-9050-47D1-98F0-63469907D1AC}" destId="{9710D696-3A45-4CB8-8240-48B4CB1E7FCA}" srcOrd="3" destOrd="0" presId="urn:microsoft.com/office/officeart/2018/5/layout/IconLeafLabelList"/>
    <dgm:cxn modelId="{24DD6E66-8DB6-4B20-B462-E48B9AFF6CE4}" type="presParOf" srcId="{B8F5E709-A642-4FE0-AF51-D470C5B54B90}" destId="{0F7F41DE-FF15-4247-B32A-A0662F39A589}" srcOrd="5" destOrd="0" presId="urn:microsoft.com/office/officeart/2018/5/layout/IconLeafLabelList"/>
    <dgm:cxn modelId="{73ED5A3A-232D-4A6A-9E08-C9CB8CC32016}" type="presParOf" srcId="{B8F5E709-A642-4FE0-AF51-D470C5B54B90}" destId="{D2575BE6-BCCD-4064-8135-93354717B2B2}" srcOrd="6" destOrd="0" presId="urn:microsoft.com/office/officeart/2018/5/layout/IconLeafLabelList"/>
    <dgm:cxn modelId="{1AA611D4-3752-4CC7-A45A-AAB4A90CBD19}" type="presParOf" srcId="{D2575BE6-BCCD-4064-8135-93354717B2B2}" destId="{1C03A48D-3D9D-4CD1-BF63-BFDF755B9446}" srcOrd="0" destOrd="0" presId="urn:microsoft.com/office/officeart/2018/5/layout/IconLeafLabelList"/>
    <dgm:cxn modelId="{2A9B0FDF-A67F-41F5-BC8E-4B700CBF254F}" type="presParOf" srcId="{D2575BE6-BCCD-4064-8135-93354717B2B2}" destId="{04E2C629-0515-4A40-B628-AA92C7465CBE}" srcOrd="1" destOrd="0" presId="urn:microsoft.com/office/officeart/2018/5/layout/IconLeafLabelList"/>
    <dgm:cxn modelId="{CC78EDDD-D6AB-4731-B0D6-A595685F3F5F}" type="presParOf" srcId="{D2575BE6-BCCD-4064-8135-93354717B2B2}" destId="{B4EF9DAB-E19F-4BEC-B59F-C2EA67E720A3}" srcOrd="2" destOrd="0" presId="urn:microsoft.com/office/officeart/2018/5/layout/IconLeafLabelList"/>
    <dgm:cxn modelId="{1B0952A2-0300-4B82-AC24-AF073EF185A1}" type="presParOf" srcId="{D2575BE6-BCCD-4064-8135-93354717B2B2}" destId="{C4F6C09D-F842-4614-BD34-DB7938A442EE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B960C0-F825-49AC-821E-F7669E198367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1A4E538A-C618-4875-BB73-2FD6155444FD}">
      <dgm:prSet/>
      <dgm:spPr/>
      <dgm:t>
        <a:bodyPr/>
        <a:lstStyle/>
        <a:p>
          <a:r>
            <a:rPr lang="en-GB"/>
            <a:t>Simple MCQs</a:t>
          </a:r>
          <a:endParaRPr lang="en-US"/>
        </a:p>
      </dgm:t>
    </dgm:pt>
    <dgm:pt modelId="{7FFE2F2A-2166-4424-ABCE-D0C9E29E1AE0}" type="parTrans" cxnId="{AFFE4AAE-66E5-44F1-8260-852922D747C8}">
      <dgm:prSet/>
      <dgm:spPr/>
      <dgm:t>
        <a:bodyPr/>
        <a:lstStyle/>
        <a:p>
          <a:endParaRPr lang="en-US"/>
        </a:p>
      </dgm:t>
    </dgm:pt>
    <dgm:pt modelId="{4E2CD508-92BD-426A-9F96-027174F6C375}" type="sibTrans" cxnId="{AFFE4AAE-66E5-44F1-8260-852922D747C8}">
      <dgm:prSet/>
      <dgm:spPr/>
      <dgm:t>
        <a:bodyPr/>
        <a:lstStyle/>
        <a:p>
          <a:endParaRPr lang="en-US"/>
        </a:p>
      </dgm:t>
    </dgm:pt>
    <dgm:pt modelId="{6CD09BF5-3323-4013-8E23-9550282C62C5}">
      <dgm:prSet/>
      <dgm:spPr/>
      <dgm:t>
        <a:bodyPr/>
        <a:lstStyle/>
        <a:p>
          <a:r>
            <a:rPr lang="en-GB"/>
            <a:t>Test knowledge </a:t>
          </a:r>
          <a:endParaRPr lang="en-US"/>
        </a:p>
      </dgm:t>
    </dgm:pt>
    <dgm:pt modelId="{535018EC-5909-41D1-9784-66D3EBE844FD}" type="parTrans" cxnId="{49D2EC89-A367-4A72-B06B-320FF7857FB3}">
      <dgm:prSet/>
      <dgm:spPr/>
      <dgm:t>
        <a:bodyPr/>
        <a:lstStyle/>
        <a:p>
          <a:endParaRPr lang="en-US"/>
        </a:p>
      </dgm:t>
    </dgm:pt>
    <dgm:pt modelId="{CF9CD7D7-5A3C-4C0E-9CEB-8925C2A25804}" type="sibTrans" cxnId="{49D2EC89-A367-4A72-B06B-320FF7857FB3}">
      <dgm:prSet/>
      <dgm:spPr/>
      <dgm:t>
        <a:bodyPr/>
        <a:lstStyle/>
        <a:p>
          <a:endParaRPr lang="en-US"/>
        </a:p>
      </dgm:t>
    </dgm:pt>
    <dgm:pt modelId="{04414D60-8B49-4A70-BD3F-133BD44B1A74}">
      <dgm:prSet/>
      <dgm:spPr/>
      <dgm:t>
        <a:bodyPr/>
        <a:lstStyle/>
        <a:p>
          <a:r>
            <a:rPr lang="en-GB"/>
            <a:t>Indicate Engagement</a:t>
          </a:r>
          <a:endParaRPr lang="en-US"/>
        </a:p>
      </dgm:t>
    </dgm:pt>
    <dgm:pt modelId="{212B46F0-E548-4162-8E84-5ED245AD1D97}" type="parTrans" cxnId="{8F92481A-78E8-4851-924A-BE1A2B978CEA}">
      <dgm:prSet/>
      <dgm:spPr/>
      <dgm:t>
        <a:bodyPr/>
        <a:lstStyle/>
        <a:p>
          <a:endParaRPr lang="en-US"/>
        </a:p>
      </dgm:t>
    </dgm:pt>
    <dgm:pt modelId="{81FD8068-E670-4B8C-81F9-F40631883F77}" type="sibTrans" cxnId="{8F92481A-78E8-4851-924A-BE1A2B978CEA}">
      <dgm:prSet/>
      <dgm:spPr/>
      <dgm:t>
        <a:bodyPr/>
        <a:lstStyle/>
        <a:p>
          <a:endParaRPr lang="en-US"/>
        </a:p>
      </dgm:t>
    </dgm:pt>
    <dgm:pt modelId="{67162235-EE35-4881-BCA2-328B34533959}">
      <dgm:prSet/>
      <dgm:spPr/>
      <dgm:t>
        <a:bodyPr/>
        <a:lstStyle/>
        <a:p>
          <a:r>
            <a:rPr lang="en-GB"/>
            <a:t>Structure feedback based on response</a:t>
          </a:r>
          <a:endParaRPr lang="en-US"/>
        </a:p>
      </dgm:t>
    </dgm:pt>
    <dgm:pt modelId="{30B6B638-F0E4-4F0E-8176-F73F6304AD02}" type="parTrans" cxnId="{B9D5D9F0-51F8-4B8B-9ECC-C41A4F05FCD0}">
      <dgm:prSet/>
      <dgm:spPr/>
      <dgm:t>
        <a:bodyPr/>
        <a:lstStyle/>
        <a:p>
          <a:endParaRPr lang="en-US"/>
        </a:p>
      </dgm:t>
    </dgm:pt>
    <dgm:pt modelId="{7C725E34-9476-479D-91C5-4AE2B96CC54D}" type="sibTrans" cxnId="{B9D5D9F0-51F8-4B8B-9ECC-C41A4F05FCD0}">
      <dgm:prSet/>
      <dgm:spPr/>
      <dgm:t>
        <a:bodyPr/>
        <a:lstStyle/>
        <a:p>
          <a:endParaRPr lang="en-US"/>
        </a:p>
      </dgm:t>
    </dgm:pt>
    <dgm:pt modelId="{10447CCE-27B1-4B13-8E13-30038CCA9078}" type="pres">
      <dgm:prSet presAssocID="{15B960C0-F825-49AC-821E-F7669E19836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D557FD-8426-4C76-99BC-D843FA6C0BDF}" type="pres">
      <dgm:prSet presAssocID="{1A4E538A-C618-4875-BB73-2FD6155444FD}" presName="compNode" presStyleCnt="0"/>
      <dgm:spPr/>
    </dgm:pt>
    <dgm:pt modelId="{39C0EEC4-A13B-4F92-B5F0-2469CEABCFEF}" type="pres">
      <dgm:prSet presAssocID="{1A4E538A-C618-4875-BB73-2FD6155444F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70EF968-DBCC-4C2B-A034-C17162D7B94C}" type="pres">
      <dgm:prSet presAssocID="{1A4E538A-C618-4875-BB73-2FD6155444FD}" presName="spaceRect" presStyleCnt="0"/>
      <dgm:spPr/>
    </dgm:pt>
    <dgm:pt modelId="{2919B6BE-77CB-43C3-964B-72D70920407E}" type="pres">
      <dgm:prSet presAssocID="{1A4E538A-C618-4875-BB73-2FD6155444FD}" presName="textRect" presStyleLbl="revTx" presStyleIdx="0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F87539CC-88E7-4A2D-880B-694238A7407A}" type="pres">
      <dgm:prSet presAssocID="{4E2CD508-92BD-426A-9F96-027174F6C375}" presName="sibTrans" presStyleCnt="0"/>
      <dgm:spPr/>
    </dgm:pt>
    <dgm:pt modelId="{2CB9C324-E2BE-444A-A3E8-F372A9433F75}" type="pres">
      <dgm:prSet presAssocID="{6CD09BF5-3323-4013-8E23-9550282C62C5}" presName="compNode" presStyleCnt="0"/>
      <dgm:spPr/>
    </dgm:pt>
    <dgm:pt modelId="{F6B04A78-42F5-4F0C-AE19-79434D20F04F}" type="pres">
      <dgm:prSet presAssocID="{6CD09BF5-3323-4013-8E23-9550282C62C5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DED92B31-B84C-4EA3-9CA6-2AFD7DE6D9EA}" type="pres">
      <dgm:prSet presAssocID="{6CD09BF5-3323-4013-8E23-9550282C62C5}" presName="spaceRect" presStyleCnt="0"/>
      <dgm:spPr/>
    </dgm:pt>
    <dgm:pt modelId="{20A4B3F9-C96F-445B-B874-C2C2D76DB968}" type="pres">
      <dgm:prSet presAssocID="{6CD09BF5-3323-4013-8E23-9550282C62C5}" presName="textRect" presStyleLbl="revTx" presStyleIdx="1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11974F58-4848-46BE-8029-C301F1E4EC8C}" type="pres">
      <dgm:prSet presAssocID="{CF9CD7D7-5A3C-4C0E-9CEB-8925C2A25804}" presName="sibTrans" presStyleCnt="0"/>
      <dgm:spPr/>
    </dgm:pt>
    <dgm:pt modelId="{6B8CDA84-C9CA-4C36-87F8-4FA2E832F186}" type="pres">
      <dgm:prSet presAssocID="{04414D60-8B49-4A70-BD3F-133BD44B1A74}" presName="compNode" presStyleCnt="0"/>
      <dgm:spPr/>
    </dgm:pt>
    <dgm:pt modelId="{4D3CAB4D-1CEA-41B2-A8BD-E474AA06D7B1}" type="pres">
      <dgm:prSet presAssocID="{04414D60-8B49-4A70-BD3F-133BD44B1A7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3FB12B6F-8A63-40FC-A54C-1A37E2506E1A}" type="pres">
      <dgm:prSet presAssocID="{04414D60-8B49-4A70-BD3F-133BD44B1A74}" presName="spaceRect" presStyleCnt="0"/>
      <dgm:spPr/>
    </dgm:pt>
    <dgm:pt modelId="{AC674A9C-11D0-43D0-AFFE-B8A8F9F977FA}" type="pres">
      <dgm:prSet presAssocID="{04414D60-8B49-4A70-BD3F-133BD44B1A74}" presName="textRect" presStyleLbl="revTx" presStyleIdx="2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8154D17B-D973-4535-B007-4CD3F1AFE102}" type="pres">
      <dgm:prSet presAssocID="{81FD8068-E670-4B8C-81F9-F40631883F77}" presName="sibTrans" presStyleCnt="0"/>
      <dgm:spPr/>
    </dgm:pt>
    <dgm:pt modelId="{5FCD0BAC-9DD8-40AA-85BE-8583565CDEDF}" type="pres">
      <dgm:prSet presAssocID="{67162235-EE35-4881-BCA2-328B34533959}" presName="compNode" presStyleCnt="0"/>
      <dgm:spPr/>
    </dgm:pt>
    <dgm:pt modelId="{10162641-1DB1-45CD-842E-30CAA0C3BD31}" type="pres">
      <dgm:prSet presAssocID="{67162235-EE35-4881-BCA2-328B3453395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CE42E6C4-A5AC-4ED8-9456-6716FA252BCC}" type="pres">
      <dgm:prSet presAssocID="{67162235-EE35-4881-BCA2-328B34533959}" presName="spaceRect" presStyleCnt="0"/>
      <dgm:spPr/>
    </dgm:pt>
    <dgm:pt modelId="{FD079618-7AC8-4580-8512-9197772926D7}" type="pres">
      <dgm:prSet presAssocID="{67162235-EE35-4881-BCA2-328B34533959}" presName="textRect" presStyleLbl="revTx" presStyleIdx="3" presStyleCnt="4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D2EC89-A367-4A72-B06B-320FF7857FB3}" srcId="{15B960C0-F825-49AC-821E-F7669E198367}" destId="{6CD09BF5-3323-4013-8E23-9550282C62C5}" srcOrd="1" destOrd="0" parTransId="{535018EC-5909-41D1-9784-66D3EBE844FD}" sibTransId="{CF9CD7D7-5A3C-4C0E-9CEB-8925C2A25804}"/>
    <dgm:cxn modelId="{EAD30FF9-3B94-4D7A-82BC-8A458FB0159B}" type="presOf" srcId="{6CD09BF5-3323-4013-8E23-9550282C62C5}" destId="{20A4B3F9-C96F-445B-B874-C2C2D76DB968}" srcOrd="0" destOrd="0" presId="urn:microsoft.com/office/officeart/2018/2/layout/IconLabelList"/>
    <dgm:cxn modelId="{AE5CC4DD-5D32-4DA1-8222-9F34653DDC45}" type="presOf" srcId="{67162235-EE35-4881-BCA2-328B34533959}" destId="{FD079618-7AC8-4580-8512-9197772926D7}" srcOrd="0" destOrd="0" presId="urn:microsoft.com/office/officeart/2018/2/layout/IconLabelList"/>
    <dgm:cxn modelId="{8F92481A-78E8-4851-924A-BE1A2B978CEA}" srcId="{15B960C0-F825-49AC-821E-F7669E198367}" destId="{04414D60-8B49-4A70-BD3F-133BD44B1A74}" srcOrd="2" destOrd="0" parTransId="{212B46F0-E548-4162-8E84-5ED245AD1D97}" sibTransId="{81FD8068-E670-4B8C-81F9-F40631883F77}"/>
    <dgm:cxn modelId="{E63DAC41-4BC9-457F-BB4B-07BDEC6C9A7C}" type="presOf" srcId="{1A4E538A-C618-4875-BB73-2FD6155444FD}" destId="{2919B6BE-77CB-43C3-964B-72D70920407E}" srcOrd="0" destOrd="0" presId="urn:microsoft.com/office/officeart/2018/2/layout/IconLabelList"/>
    <dgm:cxn modelId="{CEADB70E-0C64-448B-9E9E-B909952A5B1E}" type="presOf" srcId="{04414D60-8B49-4A70-BD3F-133BD44B1A74}" destId="{AC674A9C-11D0-43D0-AFFE-B8A8F9F977FA}" srcOrd="0" destOrd="0" presId="urn:microsoft.com/office/officeart/2018/2/layout/IconLabelList"/>
    <dgm:cxn modelId="{AFFE4AAE-66E5-44F1-8260-852922D747C8}" srcId="{15B960C0-F825-49AC-821E-F7669E198367}" destId="{1A4E538A-C618-4875-BB73-2FD6155444FD}" srcOrd="0" destOrd="0" parTransId="{7FFE2F2A-2166-4424-ABCE-D0C9E29E1AE0}" sibTransId="{4E2CD508-92BD-426A-9F96-027174F6C375}"/>
    <dgm:cxn modelId="{2929CE07-BFCD-4133-A38E-DC9D5D202C8F}" type="presOf" srcId="{15B960C0-F825-49AC-821E-F7669E198367}" destId="{10447CCE-27B1-4B13-8E13-30038CCA9078}" srcOrd="0" destOrd="0" presId="urn:microsoft.com/office/officeart/2018/2/layout/IconLabelList"/>
    <dgm:cxn modelId="{B9D5D9F0-51F8-4B8B-9ECC-C41A4F05FCD0}" srcId="{15B960C0-F825-49AC-821E-F7669E198367}" destId="{67162235-EE35-4881-BCA2-328B34533959}" srcOrd="3" destOrd="0" parTransId="{30B6B638-F0E4-4F0E-8176-F73F6304AD02}" sibTransId="{7C725E34-9476-479D-91C5-4AE2B96CC54D}"/>
    <dgm:cxn modelId="{F782F554-2540-4762-9EB9-D35B5AB7BE9D}" type="presParOf" srcId="{10447CCE-27B1-4B13-8E13-30038CCA9078}" destId="{2AD557FD-8426-4C76-99BC-D843FA6C0BDF}" srcOrd="0" destOrd="0" presId="urn:microsoft.com/office/officeart/2018/2/layout/IconLabelList"/>
    <dgm:cxn modelId="{2D52FD55-6899-4AB5-916A-5D86C581A816}" type="presParOf" srcId="{2AD557FD-8426-4C76-99BC-D843FA6C0BDF}" destId="{39C0EEC4-A13B-4F92-B5F0-2469CEABCFEF}" srcOrd="0" destOrd="0" presId="urn:microsoft.com/office/officeart/2018/2/layout/IconLabelList"/>
    <dgm:cxn modelId="{386FC440-96C5-464F-A6A6-8678C82CA3F6}" type="presParOf" srcId="{2AD557FD-8426-4C76-99BC-D843FA6C0BDF}" destId="{570EF968-DBCC-4C2B-A034-C17162D7B94C}" srcOrd="1" destOrd="0" presId="urn:microsoft.com/office/officeart/2018/2/layout/IconLabelList"/>
    <dgm:cxn modelId="{D2B07B99-5BEB-45C0-AB1D-8059178DAE3B}" type="presParOf" srcId="{2AD557FD-8426-4C76-99BC-D843FA6C0BDF}" destId="{2919B6BE-77CB-43C3-964B-72D70920407E}" srcOrd="2" destOrd="0" presId="urn:microsoft.com/office/officeart/2018/2/layout/IconLabelList"/>
    <dgm:cxn modelId="{A9130273-D9BB-4B71-BABB-D8301F5B654C}" type="presParOf" srcId="{10447CCE-27B1-4B13-8E13-30038CCA9078}" destId="{F87539CC-88E7-4A2D-880B-694238A7407A}" srcOrd="1" destOrd="0" presId="urn:microsoft.com/office/officeart/2018/2/layout/IconLabelList"/>
    <dgm:cxn modelId="{B9731F7E-57E1-4C67-AE35-EF656D96D392}" type="presParOf" srcId="{10447CCE-27B1-4B13-8E13-30038CCA9078}" destId="{2CB9C324-E2BE-444A-A3E8-F372A9433F75}" srcOrd="2" destOrd="0" presId="urn:microsoft.com/office/officeart/2018/2/layout/IconLabelList"/>
    <dgm:cxn modelId="{77C9B982-3BCB-40D4-98CA-9AB0FBAE9DA8}" type="presParOf" srcId="{2CB9C324-E2BE-444A-A3E8-F372A9433F75}" destId="{F6B04A78-42F5-4F0C-AE19-79434D20F04F}" srcOrd="0" destOrd="0" presId="urn:microsoft.com/office/officeart/2018/2/layout/IconLabelList"/>
    <dgm:cxn modelId="{C66C93F6-F958-4E13-AEBD-AB5DD8B6BE67}" type="presParOf" srcId="{2CB9C324-E2BE-444A-A3E8-F372A9433F75}" destId="{DED92B31-B84C-4EA3-9CA6-2AFD7DE6D9EA}" srcOrd="1" destOrd="0" presId="urn:microsoft.com/office/officeart/2018/2/layout/IconLabelList"/>
    <dgm:cxn modelId="{B8CC8370-0233-4CAE-99F4-7AF704444D86}" type="presParOf" srcId="{2CB9C324-E2BE-444A-A3E8-F372A9433F75}" destId="{20A4B3F9-C96F-445B-B874-C2C2D76DB968}" srcOrd="2" destOrd="0" presId="urn:microsoft.com/office/officeart/2018/2/layout/IconLabelList"/>
    <dgm:cxn modelId="{0B418288-D442-438E-9F44-356DC49B17A2}" type="presParOf" srcId="{10447CCE-27B1-4B13-8E13-30038CCA9078}" destId="{11974F58-4848-46BE-8029-C301F1E4EC8C}" srcOrd="3" destOrd="0" presId="urn:microsoft.com/office/officeart/2018/2/layout/IconLabelList"/>
    <dgm:cxn modelId="{6D3C540B-8E81-48C9-A6B0-1AE11AA12F23}" type="presParOf" srcId="{10447CCE-27B1-4B13-8E13-30038CCA9078}" destId="{6B8CDA84-C9CA-4C36-87F8-4FA2E832F186}" srcOrd="4" destOrd="0" presId="urn:microsoft.com/office/officeart/2018/2/layout/IconLabelList"/>
    <dgm:cxn modelId="{B7108D9B-A0CF-486D-9BAF-268A3C7A6327}" type="presParOf" srcId="{6B8CDA84-C9CA-4C36-87F8-4FA2E832F186}" destId="{4D3CAB4D-1CEA-41B2-A8BD-E474AA06D7B1}" srcOrd="0" destOrd="0" presId="urn:microsoft.com/office/officeart/2018/2/layout/IconLabelList"/>
    <dgm:cxn modelId="{94BD4F43-71AE-4B74-925E-AF1D785122F3}" type="presParOf" srcId="{6B8CDA84-C9CA-4C36-87F8-4FA2E832F186}" destId="{3FB12B6F-8A63-40FC-A54C-1A37E2506E1A}" srcOrd="1" destOrd="0" presId="urn:microsoft.com/office/officeart/2018/2/layout/IconLabelList"/>
    <dgm:cxn modelId="{321A7701-8CC6-42EC-A7F7-0864E4B2C5A3}" type="presParOf" srcId="{6B8CDA84-C9CA-4C36-87F8-4FA2E832F186}" destId="{AC674A9C-11D0-43D0-AFFE-B8A8F9F977FA}" srcOrd="2" destOrd="0" presId="urn:microsoft.com/office/officeart/2018/2/layout/IconLabelList"/>
    <dgm:cxn modelId="{4B37A51E-99C8-41C3-9D51-A13CD420A976}" type="presParOf" srcId="{10447CCE-27B1-4B13-8E13-30038CCA9078}" destId="{8154D17B-D973-4535-B007-4CD3F1AFE102}" srcOrd="5" destOrd="0" presId="urn:microsoft.com/office/officeart/2018/2/layout/IconLabelList"/>
    <dgm:cxn modelId="{8A7B35B9-21F7-474D-9C24-7A3C253215FC}" type="presParOf" srcId="{10447CCE-27B1-4B13-8E13-30038CCA9078}" destId="{5FCD0BAC-9DD8-40AA-85BE-8583565CDEDF}" srcOrd="6" destOrd="0" presId="urn:microsoft.com/office/officeart/2018/2/layout/IconLabelList"/>
    <dgm:cxn modelId="{62817858-2857-47F2-8D3F-E5F8A797BB20}" type="presParOf" srcId="{5FCD0BAC-9DD8-40AA-85BE-8583565CDEDF}" destId="{10162641-1DB1-45CD-842E-30CAA0C3BD31}" srcOrd="0" destOrd="0" presId="urn:microsoft.com/office/officeart/2018/2/layout/IconLabelList"/>
    <dgm:cxn modelId="{B13524B1-6BEB-465C-9CA7-205C3089D3F3}" type="presParOf" srcId="{5FCD0BAC-9DD8-40AA-85BE-8583565CDEDF}" destId="{CE42E6C4-A5AC-4ED8-9456-6716FA252BCC}" srcOrd="1" destOrd="0" presId="urn:microsoft.com/office/officeart/2018/2/layout/IconLabelList"/>
    <dgm:cxn modelId="{318AF97C-78DB-488A-B972-40D37C633157}" type="presParOf" srcId="{5FCD0BAC-9DD8-40AA-85BE-8583565CDEDF}" destId="{FD079618-7AC8-4580-8512-9197772926D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62F1ED2-2302-4003-B359-B3A210C3FB5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BBA327B-EC44-4CD9-8811-1F35256DB04E}">
      <dgm:prSet/>
      <dgm:spPr/>
      <dgm:t>
        <a:bodyPr/>
        <a:lstStyle/>
        <a:p>
          <a:r>
            <a:rPr lang="en-GB"/>
            <a:t>Frequent tasks delivered consistently</a:t>
          </a:r>
          <a:endParaRPr lang="en-US"/>
        </a:p>
      </dgm:t>
    </dgm:pt>
    <dgm:pt modelId="{12B2B5F0-F761-48DF-9960-0A217043E679}" type="parTrans" cxnId="{FA9FE0BB-DD05-4938-A668-926A4C27FDF3}">
      <dgm:prSet/>
      <dgm:spPr/>
      <dgm:t>
        <a:bodyPr/>
        <a:lstStyle/>
        <a:p>
          <a:endParaRPr lang="en-US"/>
        </a:p>
      </dgm:t>
    </dgm:pt>
    <dgm:pt modelId="{DC31D94B-3316-43F7-B33A-47D34F20EF43}" type="sibTrans" cxnId="{FA9FE0BB-DD05-4938-A668-926A4C27FDF3}">
      <dgm:prSet/>
      <dgm:spPr/>
      <dgm:t>
        <a:bodyPr/>
        <a:lstStyle/>
        <a:p>
          <a:endParaRPr lang="en-US"/>
        </a:p>
      </dgm:t>
    </dgm:pt>
    <dgm:pt modelId="{3F2CB212-819F-4210-BF88-243A2B3DF3DF}">
      <dgm:prSet/>
      <dgm:spPr/>
      <dgm:t>
        <a:bodyPr/>
        <a:lstStyle/>
        <a:p>
          <a:r>
            <a:rPr lang="en-GB"/>
            <a:t>Blend of Content, synchronous and asynchronous</a:t>
          </a:r>
          <a:endParaRPr lang="en-US"/>
        </a:p>
      </dgm:t>
    </dgm:pt>
    <dgm:pt modelId="{9CF493B1-CF40-47F0-89B7-007D70EEF8B7}" type="parTrans" cxnId="{6F2D2101-56DF-46EF-94DA-3661A56B7516}">
      <dgm:prSet/>
      <dgm:spPr/>
      <dgm:t>
        <a:bodyPr/>
        <a:lstStyle/>
        <a:p>
          <a:endParaRPr lang="en-US"/>
        </a:p>
      </dgm:t>
    </dgm:pt>
    <dgm:pt modelId="{635E5A5C-5FEF-4C32-9C73-53ECA250D239}" type="sibTrans" cxnId="{6F2D2101-56DF-46EF-94DA-3661A56B7516}">
      <dgm:prSet/>
      <dgm:spPr/>
      <dgm:t>
        <a:bodyPr/>
        <a:lstStyle/>
        <a:p>
          <a:endParaRPr lang="en-US"/>
        </a:p>
      </dgm:t>
    </dgm:pt>
    <dgm:pt modelId="{3C3ABA7A-D1BE-441D-9627-156DA139A243}">
      <dgm:prSet/>
      <dgm:spPr/>
      <dgm:t>
        <a:bodyPr/>
        <a:lstStyle/>
        <a:p>
          <a:r>
            <a:rPr lang="en-GB"/>
            <a:t>Start simple and more prescriptive. Lead into less structured and more complex</a:t>
          </a:r>
          <a:endParaRPr lang="en-US"/>
        </a:p>
      </dgm:t>
    </dgm:pt>
    <dgm:pt modelId="{B26D8412-7413-45D0-ADBC-FE3830A9EBF3}" type="parTrans" cxnId="{A13D7D6B-75DA-495C-AD3A-AB20F2847BC9}">
      <dgm:prSet/>
      <dgm:spPr/>
      <dgm:t>
        <a:bodyPr/>
        <a:lstStyle/>
        <a:p>
          <a:endParaRPr lang="en-US"/>
        </a:p>
      </dgm:t>
    </dgm:pt>
    <dgm:pt modelId="{23EDA07B-21E1-468E-8ECA-6F7082FFB5CE}" type="sibTrans" cxnId="{A13D7D6B-75DA-495C-AD3A-AB20F2847BC9}">
      <dgm:prSet/>
      <dgm:spPr/>
      <dgm:t>
        <a:bodyPr/>
        <a:lstStyle/>
        <a:p>
          <a:endParaRPr lang="en-US"/>
        </a:p>
      </dgm:t>
    </dgm:pt>
    <dgm:pt modelId="{CEB0739D-A169-48E8-83F0-49C4B03E4C84}">
      <dgm:prSet/>
      <dgm:spPr/>
      <dgm:t>
        <a:bodyPr/>
        <a:lstStyle/>
        <a:p>
          <a:r>
            <a:rPr lang="en-GB"/>
            <a:t>Never assume level of skill/knowledge</a:t>
          </a:r>
          <a:endParaRPr lang="en-US"/>
        </a:p>
      </dgm:t>
    </dgm:pt>
    <dgm:pt modelId="{E1EA32DC-FA18-42B5-8D5C-80339ABC42FD}" type="parTrans" cxnId="{EB6E7A8F-9362-49B7-881B-788E0DA1CFAC}">
      <dgm:prSet/>
      <dgm:spPr/>
      <dgm:t>
        <a:bodyPr/>
        <a:lstStyle/>
        <a:p>
          <a:endParaRPr lang="en-US"/>
        </a:p>
      </dgm:t>
    </dgm:pt>
    <dgm:pt modelId="{DA7FC973-50F4-47A8-BCE4-D504A92D2887}" type="sibTrans" cxnId="{EB6E7A8F-9362-49B7-881B-788E0DA1CFAC}">
      <dgm:prSet/>
      <dgm:spPr/>
      <dgm:t>
        <a:bodyPr/>
        <a:lstStyle/>
        <a:p>
          <a:endParaRPr lang="en-US"/>
        </a:p>
      </dgm:t>
    </dgm:pt>
    <dgm:pt modelId="{2AB1F13B-E8CA-493D-A092-82E7C9F72B7B}">
      <dgm:prSet/>
      <dgm:spPr/>
      <dgm:t>
        <a:bodyPr/>
        <a:lstStyle/>
        <a:p>
          <a:r>
            <a:rPr lang="en-GB"/>
            <a:t>Reverse goal setting from learning outcomes</a:t>
          </a:r>
          <a:endParaRPr lang="en-US"/>
        </a:p>
      </dgm:t>
    </dgm:pt>
    <dgm:pt modelId="{37DB2A49-BAF7-4A70-B49B-81B9E482F03E}" type="parTrans" cxnId="{95F68D1E-BFD2-42E7-8290-78BDC2A716E0}">
      <dgm:prSet/>
      <dgm:spPr/>
      <dgm:t>
        <a:bodyPr/>
        <a:lstStyle/>
        <a:p>
          <a:endParaRPr lang="en-US"/>
        </a:p>
      </dgm:t>
    </dgm:pt>
    <dgm:pt modelId="{CC8B6D28-C1EA-4459-9EE3-630786BF03D8}" type="sibTrans" cxnId="{95F68D1E-BFD2-42E7-8290-78BDC2A716E0}">
      <dgm:prSet/>
      <dgm:spPr/>
      <dgm:t>
        <a:bodyPr/>
        <a:lstStyle/>
        <a:p>
          <a:endParaRPr lang="en-US"/>
        </a:p>
      </dgm:t>
    </dgm:pt>
    <dgm:pt modelId="{99A4C8CA-6165-4B0B-860B-BFAFA8C6E3DD}" type="pres">
      <dgm:prSet presAssocID="{F62F1ED2-2302-4003-B359-B3A210C3FB5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F89E23-C407-4C5F-B7DA-2B7E5C52770E}" type="pres">
      <dgm:prSet presAssocID="{CBBA327B-EC44-4CD9-8811-1F35256DB04E}" presName="compNode" presStyleCnt="0"/>
      <dgm:spPr/>
    </dgm:pt>
    <dgm:pt modelId="{C3FEAA26-3A58-47D9-81A1-F511106EB8C5}" type="pres">
      <dgm:prSet presAssocID="{CBBA327B-EC44-4CD9-8811-1F35256DB04E}" presName="bgRect" presStyleLbl="bgShp" presStyleIdx="0" presStyleCnt="5"/>
      <dgm:spPr/>
    </dgm:pt>
    <dgm:pt modelId="{8C59296F-A975-4B24-967F-359D54DC0B53}" type="pres">
      <dgm:prSet presAssocID="{CBBA327B-EC44-4CD9-8811-1F35256DB04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7F82297-7DDF-4446-BF25-9ECFDF316568}" type="pres">
      <dgm:prSet presAssocID="{CBBA327B-EC44-4CD9-8811-1F35256DB04E}" presName="spaceRect" presStyleCnt="0"/>
      <dgm:spPr/>
    </dgm:pt>
    <dgm:pt modelId="{A9FF468E-3FFA-4480-B3F7-A3A0B2C11639}" type="pres">
      <dgm:prSet presAssocID="{CBBA327B-EC44-4CD9-8811-1F35256DB04E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8E729D4-8921-4710-994E-7BA926A5B419}" type="pres">
      <dgm:prSet presAssocID="{DC31D94B-3316-43F7-B33A-47D34F20EF43}" presName="sibTrans" presStyleCnt="0"/>
      <dgm:spPr/>
    </dgm:pt>
    <dgm:pt modelId="{5B23A741-9402-417A-8B11-0790C879F03C}" type="pres">
      <dgm:prSet presAssocID="{3F2CB212-819F-4210-BF88-243A2B3DF3DF}" presName="compNode" presStyleCnt="0"/>
      <dgm:spPr/>
    </dgm:pt>
    <dgm:pt modelId="{75F9701D-B17A-4298-B792-541FE106A848}" type="pres">
      <dgm:prSet presAssocID="{3F2CB212-819F-4210-BF88-243A2B3DF3DF}" presName="bgRect" presStyleLbl="bgShp" presStyleIdx="1" presStyleCnt="5"/>
      <dgm:spPr/>
    </dgm:pt>
    <dgm:pt modelId="{6FCCFF81-8B9E-4C70-ABFD-F33AE4FB75AD}" type="pres">
      <dgm:prSet presAssocID="{3F2CB212-819F-4210-BF88-243A2B3DF3D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peat"/>
        </a:ext>
      </dgm:extLst>
    </dgm:pt>
    <dgm:pt modelId="{B7A7914F-DD53-463B-BC37-5CBF8C6808B3}" type="pres">
      <dgm:prSet presAssocID="{3F2CB212-819F-4210-BF88-243A2B3DF3DF}" presName="spaceRect" presStyleCnt="0"/>
      <dgm:spPr/>
    </dgm:pt>
    <dgm:pt modelId="{D28EC5DF-95AD-4C58-A9ED-E7956E4778C0}" type="pres">
      <dgm:prSet presAssocID="{3F2CB212-819F-4210-BF88-243A2B3DF3DF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71AAC5D-823B-4153-88F1-EF07CBEDB0DB}" type="pres">
      <dgm:prSet presAssocID="{635E5A5C-5FEF-4C32-9C73-53ECA250D239}" presName="sibTrans" presStyleCnt="0"/>
      <dgm:spPr/>
    </dgm:pt>
    <dgm:pt modelId="{82E6D934-95D4-44F0-97A0-2435AE8ABB61}" type="pres">
      <dgm:prSet presAssocID="{3C3ABA7A-D1BE-441D-9627-156DA139A243}" presName="compNode" presStyleCnt="0"/>
      <dgm:spPr/>
    </dgm:pt>
    <dgm:pt modelId="{B383D133-CD7E-4214-ADBF-4A2304B5C64D}" type="pres">
      <dgm:prSet presAssocID="{3C3ABA7A-D1BE-441D-9627-156DA139A243}" presName="bgRect" presStyleLbl="bgShp" presStyleIdx="2" presStyleCnt="5"/>
      <dgm:spPr/>
    </dgm:pt>
    <dgm:pt modelId="{D0A3A205-C55D-4421-BBDE-B4FED91D06C5}" type="pres">
      <dgm:prSet presAssocID="{3C3ABA7A-D1BE-441D-9627-156DA139A24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kflow"/>
        </a:ext>
      </dgm:extLst>
    </dgm:pt>
    <dgm:pt modelId="{7EA6BE4C-D523-4DCE-92EF-1BA2DC5CD20B}" type="pres">
      <dgm:prSet presAssocID="{3C3ABA7A-D1BE-441D-9627-156DA139A243}" presName="spaceRect" presStyleCnt="0"/>
      <dgm:spPr/>
    </dgm:pt>
    <dgm:pt modelId="{290D586C-6143-4A71-96DC-BAE4915AF688}" type="pres">
      <dgm:prSet presAssocID="{3C3ABA7A-D1BE-441D-9627-156DA139A243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0A7D52E-7FBA-4197-A780-88EDDD55CA8A}" type="pres">
      <dgm:prSet presAssocID="{23EDA07B-21E1-468E-8ECA-6F7082FFB5CE}" presName="sibTrans" presStyleCnt="0"/>
      <dgm:spPr/>
    </dgm:pt>
    <dgm:pt modelId="{03B1C634-8BD1-403F-98B8-DAECF2746C71}" type="pres">
      <dgm:prSet presAssocID="{CEB0739D-A169-48E8-83F0-49C4B03E4C84}" presName="compNode" presStyleCnt="0"/>
      <dgm:spPr/>
    </dgm:pt>
    <dgm:pt modelId="{ED16602F-D1A9-4163-8B2E-23723037E895}" type="pres">
      <dgm:prSet presAssocID="{CEB0739D-A169-48E8-83F0-49C4B03E4C84}" presName="bgRect" presStyleLbl="bgShp" presStyleIdx="3" presStyleCnt="5"/>
      <dgm:spPr/>
    </dgm:pt>
    <dgm:pt modelId="{E2D6EE11-9BB9-44DC-A33A-BF30785BCA8D}" type="pres">
      <dgm:prSet presAssocID="{CEB0739D-A169-48E8-83F0-49C4B03E4C8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2F9C785A-6941-4D8E-9219-C19385479E81}" type="pres">
      <dgm:prSet presAssocID="{CEB0739D-A169-48E8-83F0-49C4B03E4C84}" presName="spaceRect" presStyleCnt="0"/>
      <dgm:spPr/>
    </dgm:pt>
    <dgm:pt modelId="{5E8D14AE-6C5B-4EE3-B609-166E69476B36}" type="pres">
      <dgm:prSet presAssocID="{CEB0739D-A169-48E8-83F0-49C4B03E4C84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9B81665-DEB6-4613-B82A-96B14F8CA74F}" type="pres">
      <dgm:prSet presAssocID="{DA7FC973-50F4-47A8-BCE4-D504A92D2887}" presName="sibTrans" presStyleCnt="0"/>
      <dgm:spPr/>
    </dgm:pt>
    <dgm:pt modelId="{F8540051-DAB3-4F10-81F5-B796AA535B83}" type="pres">
      <dgm:prSet presAssocID="{2AB1F13B-E8CA-493D-A092-82E7C9F72B7B}" presName="compNode" presStyleCnt="0"/>
      <dgm:spPr/>
    </dgm:pt>
    <dgm:pt modelId="{578A64C2-15B0-4EB7-AFB7-E27CA3EBE11F}" type="pres">
      <dgm:prSet presAssocID="{2AB1F13B-E8CA-493D-A092-82E7C9F72B7B}" presName="bgRect" presStyleLbl="bgShp" presStyleIdx="4" presStyleCnt="5"/>
      <dgm:spPr/>
    </dgm:pt>
    <dgm:pt modelId="{1ABE44BF-B5DC-4FB5-80E8-871504634E74}" type="pres">
      <dgm:prSet presAssocID="{2AB1F13B-E8CA-493D-A092-82E7C9F72B7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seye"/>
        </a:ext>
      </dgm:extLst>
    </dgm:pt>
    <dgm:pt modelId="{715C0255-F12E-40BB-8F0B-39A79A3D60D8}" type="pres">
      <dgm:prSet presAssocID="{2AB1F13B-E8CA-493D-A092-82E7C9F72B7B}" presName="spaceRect" presStyleCnt="0"/>
      <dgm:spPr/>
    </dgm:pt>
    <dgm:pt modelId="{0DD852F7-ABB7-40F0-8C22-A631F6D8823E}" type="pres">
      <dgm:prSet presAssocID="{2AB1F13B-E8CA-493D-A092-82E7C9F72B7B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FA9FE0BB-DD05-4938-A668-926A4C27FDF3}" srcId="{F62F1ED2-2302-4003-B359-B3A210C3FB5A}" destId="{CBBA327B-EC44-4CD9-8811-1F35256DB04E}" srcOrd="0" destOrd="0" parTransId="{12B2B5F0-F761-48DF-9960-0A217043E679}" sibTransId="{DC31D94B-3316-43F7-B33A-47D34F20EF43}"/>
    <dgm:cxn modelId="{A8F00DD5-1AE8-4CD3-B211-ED5DB0241073}" type="presOf" srcId="{F62F1ED2-2302-4003-B359-B3A210C3FB5A}" destId="{99A4C8CA-6165-4B0B-860B-BFAFA8C6E3DD}" srcOrd="0" destOrd="0" presId="urn:microsoft.com/office/officeart/2018/2/layout/IconVerticalSolidList"/>
    <dgm:cxn modelId="{C37F9064-9D71-49F7-90EB-16BD27BEA3EE}" type="presOf" srcId="{2AB1F13B-E8CA-493D-A092-82E7C9F72B7B}" destId="{0DD852F7-ABB7-40F0-8C22-A631F6D8823E}" srcOrd="0" destOrd="0" presId="urn:microsoft.com/office/officeart/2018/2/layout/IconVerticalSolidList"/>
    <dgm:cxn modelId="{A13D7D6B-75DA-495C-AD3A-AB20F2847BC9}" srcId="{F62F1ED2-2302-4003-B359-B3A210C3FB5A}" destId="{3C3ABA7A-D1BE-441D-9627-156DA139A243}" srcOrd="2" destOrd="0" parTransId="{B26D8412-7413-45D0-ADBC-FE3830A9EBF3}" sibTransId="{23EDA07B-21E1-468E-8ECA-6F7082FFB5CE}"/>
    <dgm:cxn modelId="{DDF0AE65-5585-4B34-A0F4-69DE99CE10CF}" type="presOf" srcId="{3C3ABA7A-D1BE-441D-9627-156DA139A243}" destId="{290D586C-6143-4A71-96DC-BAE4915AF688}" srcOrd="0" destOrd="0" presId="urn:microsoft.com/office/officeart/2018/2/layout/IconVerticalSolidList"/>
    <dgm:cxn modelId="{EB6E7A8F-9362-49B7-881B-788E0DA1CFAC}" srcId="{F62F1ED2-2302-4003-B359-B3A210C3FB5A}" destId="{CEB0739D-A169-48E8-83F0-49C4B03E4C84}" srcOrd="3" destOrd="0" parTransId="{E1EA32DC-FA18-42B5-8D5C-80339ABC42FD}" sibTransId="{DA7FC973-50F4-47A8-BCE4-D504A92D2887}"/>
    <dgm:cxn modelId="{D0B1A863-ACCF-47EA-B8D2-22AD7F8338D7}" type="presOf" srcId="{CBBA327B-EC44-4CD9-8811-1F35256DB04E}" destId="{A9FF468E-3FFA-4480-B3F7-A3A0B2C11639}" srcOrd="0" destOrd="0" presId="urn:microsoft.com/office/officeart/2018/2/layout/IconVerticalSolidList"/>
    <dgm:cxn modelId="{6F2D2101-56DF-46EF-94DA-3661A56B7516}" srcId="{F62F1ED2-2302-4003-B359-B3A210C3FB5A}" destId="{3F2CB212-819F-4210-BF88-243A2B3DF3DF}" srcOrd="1" destOrd="0" parTransId="{9CF493B1-CF40-47F0-89B7-007D70EEF8B7}" sibTransId="{635E5A5C-5FEF-4C32-9C73-53ECA250D239}"/>
    <dgm:cxn modelId="{DA0212FE-9799-456D-913E-DE6AE1DCF42B}" type="presOf" srcId="{3F2CB212-819F-4210-BF88-243A2B3DF3DF}" destId="{D28EC5DF-95AD-4C58-A9ED-E7956E4778C0}" srcOrd="0" destOrd="0" presId="urn:microsoft.com/office/officeart/2018/2/layout/IconVerticalSolidList"/>
    <dgm:cxn modelId="{A168C2AB-31ED-40D3-A3AD-58086AD1287B}" type="presOf" srcId="{CEB0739D-A169-48E8-83F0-49C4B03E4C84}" destId="{5E8D14AE-6C5B-4EE3-B609-166E69476B36}" srcOrd="0" destOrd="0" presId="urn:microsoft.com/office/officeart/2018/2/layout/IconVerticalSolidList"/>
    <dgm:cxn modelId="{95F68D1E-BFD2-42E7-8290-78BDC2A716E0}" srcId="{F62F1ED2-2302-4003-B359-B3A210C3FB5A}" destId="{2AB1F13B-E8CA-493D-A092-82E7C9F72B7B}" srcOrd="4" destOrd="0" parTransId="{37DB2A49-BAF7-4A70-B49B-81B9E482F03E}" sibTransId="{CC8B6D28-C1EA-4459-9EE3-630786BF03D8}"/>
    <dgm:cxn modelId="{ED40AF65-0CAD-4606-899C-8B484F3994C4}" type="presParOf" srcId="{99A4C8CA-6165-4B0B-860B-BFAFA8C6E3DD}" destId="{2EF89E23-C407-4C5F-B7DA-2B7E5C52770E}" srcOrd="0" destOrd="0" presId="urn:microsoft.com/office/officeart/2018/2/layout/IconVerticalSolidList"/>
    <dgm:cxn modelId="{D63396B4-6E6A-4E23-A591-8EE2B511AD05}" type="presParOf" srcId="{2EF89E23-C407-4C5F-B7DA-2B7E5C52770E}" destId="{C3FEAA26-3A58-47D9-81A1-F511106EB8C5}" srcOrd="0" destOrd="0" presId="urn:microsoft.com/office/officeart/2018/2/layout/IconVerticalSolidList"/>
    <dgm:cxn modelId="{7D7E1020-5388-467B-BEFB-748240846559}" type="presParOf" srcId="{2EF89E23-C407-4C5F-B7DA-2B7E5C52770E}" destId="{8C59296F-A975-4B24-967F-359D54DC0B53}" srcOrd="1" destOrd="0" presId="urn:microsoft.com/office/officeart/2018/2/layout/IconVerticalSolidList"/>
    <dgm:cxn modelId="{BC412F3D-B246-49CD-A997-BCF8DB1FA67A}" type="presParOf" srcId="{2EF89E23-C407-4C5F-B7DA-2B7E5C52770E}" destId="{67F82297-7DDF-4446-BF25-9ECFDF316568}" srcOrd="2" destOrd="0" presId="urn:microsoft.com/office/officeart/2018/2/layout/IconVerticalSolidList"/>
    <dgm:cxn modelId="{D36DDA6A-51C0-42F7-863A-26E0719AF40E}" type="presParOf" srcId="{2EF89E23-C407-4C5F-B7DA-2B7E5C52770E}" destId="{A9FF468E-3FFA-4480-B3F7-A3A0B2C11639}" srcOrd="3" destOrd="0" presId="urn:microsoft.com/office/officeart/2018/2/layout/IconVerticalSolidList"/>
    <dgm:cxn modelId="{A5BEE118-EB37-4973-8006-9B14E233DD66}" type="presParOf" srcId="{99A4C8CA-6165-4B0B-860B-BFAFA8C6E3DD}" destId="{F8E729D4-8921-4710-994E-7BA926A5B419}" srcOrd="1" destOrd="0" presId="urn:microsoft.com/office/officeart/2018/2/layout/IconVerticalSolidList"/>
    <dgm:cxn modelId="{0E54BE62-DC40-4F82-93D8-700B889EBBFF}" type="presParOf" srcId="{99A4C8CA-6165-4B0B-860B-BFAFA8C6E3DD}" destId="{5B23A741-9402-417A-8B11-0790C879F03C}" srcOrd="2" destOrd="0" presId="urn:microsoft.com/office/officeart/2018/2/layout/IconVerticalSolidList"/>
    <dgm:cxn modelId="{0BAF4E95-C244-468D-B655-E54868828D0B}" type="presParOf" srcId="{5B23A741-9402-417A-8B11-0790C879F03C}" destId="{75F9701D-B17A-4298-B792-541FE106A848}" srcOrd="0" destOrd="0" presId="urn:microsoft.com/office/officeart/2018/2/layout/IconVerticalSolidList"/>
    <dgm:cxn modelId="{4A438417-76F8-48FF-80FE-9C736B241416}" type="presParOf" srcId="{5B23A741-9402-417A-8B11-0790C879F03C}" destId="{6FCCFF81-8B9E-4C70-ABFD-F33AE4FB75AD}" srcOrd="1" destOrd="0" presId="urn:microsoft.com/office/officeart/2018/2/layout/IconVerticalSolidList"/>
    <dgm:cxn modelId="{39AE7222-D2F2-4695-98B6-D34D51E1073E}" type="presParOf" srcId="{5B23A741-9402-417A-8B11-0790C879F03C}" destId="{B7A7914F-DD53-463B-BC37-5CBF8C6808B3}" srcOrd="2" destOrd="0" presId="urn:microsoft.com/office/officeart/2018/2/layout/IconVerticalSolidList"/>
    <dgm:cxn modelId="{62A05F84-8F01-400C-871C-FAD97F1502D3}" type="presParOf" srcId="{5B23A741-9402-417A-8B11-0790C879F03C}" destId="{D28EC5DF-95AD-4C58-A9ED-E7956E4778C0}" srcOrd="3" destOrd="0" presId="urn:microsoft.com/office/officeart/2018/2/layout/IconVerticalSolidList"/>
    <dgm:cxn modelId="{7C41393A-6344-4055-8BCA-97DE9184169D}" type="presParOf" srcId="{99A4C8CA-6165-4B0B-860B-BFAFA8C6E3DD}" destId="{871AAC5D-823B-4153-88F1-EF07CBEDB0DB}" srcOrd="3" destOrd="0" presId="urn:microsoft.com/office/officeart/2018/2/layout/IconVerticalSolidList"/>
    <dgm:cxn modelId="{5165EDBC-50AB-4666-A59A-931D26F04AE8}" type="presParOf" srcId="{99A4C8CA-6165-4B0B-860B-BFAFA8C6E3DD}" destId="{82E6D934-95D4-44F0-97A0-2435AE8ABB61}" srcOrd="4" destOrd="0" presId="urn:microsoft.com/office/officeart/2018/2/layout/IconVerticalSolidList"/>
    <dgm:cxn modelId="{9496BA97-9D10-4591-B24D-62214B2387E0}" type="presParOf" srcId="{82E6D934-95D4-44F0-97A0-2435AE8ABB61}" destId="{B383D133-CD7E-4214-ADBF-4A2304B5C64D}" srcOrd="0" destOrd="0" presId="urn:microsoft.com/office/officeart/2018/2/layout/IconVerticalSolidList"/>
    <dgm:cxn modelId="{9B534EC8-E432-472B-BE3D-09A2BB7B1FFD}" type="presParOf" srcId="{82E6D934-95D4-44F0-97A0-2435AE8ABB61}" destId="{D0A3A205-C55D-4421-BBDE-B4FED91D06C5}" srcOrd="1" destOrd="0" presId="urn:microsoft.com/office/officeart/2018/2/layout/IconVerticalSolidList"/>
    <dgm:cxn modelId="{38CEA7B8-BCF3-480A-80EF-DC0EA4E18BCF}" type="presParOf" srcId="{82E6D934-95D4-44F0-97A0-2435AE8ABB61}" destId="{7EA6BE4C-D523-4DCE-92EF-1BA2DC5CD20B}" srcOrd="2" destOrd="0" presId="urn:microsoft.com/office/officeart/2018/2/layout/IconVerticalSolidList"/>
    <dgm:cxn modelId="{1DE0E8EE-EBAD-45DA-B7E1-F1C852E7643F}" type="presParOf" srcId="{82E6D934-95D4-44F0-97A0-2435AE8ABB61}" destId="{290D586C-6143-4A71-96DC-BAE4915AF688}" srcOrd="3" destOrd="0" presId="urn:microsoft.com/office/officeart/2018/2/layout/IconVerticalSolidList"/>
    <dgm:cxn modelId="{1E284B87-1213-4083-AB6D-C484304229BB}" type="presParOf" srcId="{99A4C8CA-6165-4B0B-860B-BFAFA8C6E3DD}" destId="{80A7D52E-7FBA-4197-A780-88EDDD55CA8A}" srcOrd="5" destOrd="0" presId="urn:microsoft.com/office/officeart/2018/2/layout/IconVerticalSolidList"/>
    <dgm:cxn modelId="{CFB39575-9255-473D-8A46-32896AA2FC1A}" type="presParOf" srcId="{99A4C8CA-6165-4B0B-860B-BFAFA8C6E3DD}" destId="{03B1C634-8BD1-403F-98B8-DAECF2746C71}" srcOrd="6" destOrd="0" presId="urn:microsoft.com/office/officeart/2018/2/layout/IconVerticalSolidList"/>
    <dgm:cxn modelId="{243DE10B-C3C6-48A5-B69E-C225ABB24FDD}" type="presParOf" srcId="{03B1C634-8BD1-403F-98B8-DAECF2746C71}" destId="{ED16602F-D1A9-4163-8B2E-23723037E895}" srcOrd="0" destOrd="0" presId="urn:microsoft.com/office/officeart/2018/2/layout/IconVerticalSolidList"/>
    <dgm:cxn modelId="{172C8CC2-6F46-4936-ABDF-BF6103705134}" type="presParOf" srcId="{03B1C634-8BD1-403F-98B8-DAECF2746C71}" destId="{E2D6EE11-9BB9-44DC-A33A-BF30785BCA8D}" srcOrd="1" destOrd="0" presId="urn:microsoft.com/office/officeart/2018/2/layout/IconVerticalSolidList"/>
    <dgm:cxn modelId="{810E3C3C-FCB1-485E-A445-3D3B987BFAA6}" type="presParOf" srcId="{03B1C634-8BD1-403F-98B8-DAECF2746C71}" destId="{2F9C785A-6941-4D8E-9219-C19385479E81}" srcOrd="2" destOrd="0" presId="urn:microsoft.com/office/officeart/2018/2/layout/IconVerticalSolidList"/>
    <dgm:cxn modelId="{118F9609-CDAD-4527-BA11-8FB9BDA7A69E}" type="presParOf" srcId="{03B1C634-8BD1-403F-98B8-DAECF2746C71}" destId="{5E8D14AE-6C5B-4EE3-B609-166E69476B36}" srcOrd="3" destOrd="0" presId="urn:microsoft.com/office/officeart/2018/2/layout/IconVerticalSolidList"/>
    <dgm:cxn modelId="{BC14E584-D4A0-4B7B-8357-5EFFB0629345}" type="presParOf" srcId="{99A4C8CA-6165-4B0B-860B-BFAFA8C6E3DD}" destId="{A9B81665-DEB6-4613-B82A-96B14F8CA74F}" srcOrd="7" destOrd="0" presId="urn:microsoft.com/office/officeart/2018/2/layout/IconVerticalSolidList"/>
    <dgm:cxn modelId="{04AD9239-BA4D-4428-B87D-78400AF01AE8}" type="presParOf" srcId="{99A4C8CA-6165-4B0B-860B-BFAFA8C6E3DD}" destId="{F8540051-DAB3-4F10-81F5-B796AA535B83}" srcOrd="8" destOrd="0" presId="urn:microsoft.com/office/officeart/2018/2/layout/IconVerticalSolidList"/>
    <dgm:cxn modelId="{CA440006-676F-4AEF-BFBB-FE007206B93E}" type="presParOf" srcId="{F8540051-DAB3-4F10-81F5-B796AA535B83}" destId="{578A64C2-15B0-4EB7-AFB7-E27CA3EBE11F}" srcOrd="0" destOrd="0" presId="urn:microsoft.com/office/officeart/2018/2/layout/IconVerticalSolidList"/>
    <dgm:cxn modelId="{9992D24B-E278-4144-AF23-D1C30D8D6A2C}" type="presParOf" srcId="{F8540051-DAB3-4F10-81F5-B796AA535B83}" destId="{1ABE44BF-B5DC-4FB5-80E8-871504634E74}" srcOrd="1" destOrd="0" presId="urn:microsoft.com/office/officeart/2018/2/layout/IconVerticalSolidList"/>
    <dgm:cxn modelId="{EF0521BA-8020-44E2-A799-595759839BD1}" type="presParOf" srcId="{F8540051-DAB3-4F10-81F5-B796AA535B83}" destId="{715C0255-F12E-40BB-8F0B-39A79A3D60D8}" srcOrd="2" destOrd="0" presId="urn:microsoft.com/office/officeart/2018/2/layout/IconVerticalSolidList"/>
    <dgm:cxn modelId="{33464315-160F-4946-BFCF-9816035F85E8}" type="presParOf" srcId="{F8540051-DAB3-4F10-81F5-B796AA535B83}" destId="{0DD852F7-ABB7-40F0-8C22-A631F6D8823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DFD07-A7F1-4F21-9751-7CEA7408E759}">
      <dsp:nvSpPr>
        <dsp:cNvPr id="0" name=""/>
        <dsp:cNvSpPr/>
      </dsp:nvSpPr>
      <dsp:spPr>
        <a:xfrm>
          <a:off x="0" y="1645"/>
          <a:ext cx="7728267" cy="7012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5D7B73-F709-452F-94CF-C13E45950A88}">
      <dsp:nvSpPr>
        <dsp:cNvPr id="0" name=""/>
        <dsp:cNvSpPr/>
      </dsp:nvSpPr>
      <dsp:spPr>
        <a:xfrm>
          <a:off x="212126" y="159426"/>
          <a:ext cx="385685" cy="3856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551CA7-14A4-4480-8787-2758A6D403F9}">
      <dsp:nvSpPr>
        <dsp:cNvPr id="0" name=""/>
        <dsp:cNvSpPr/>
      </dsp:nvSpPr>
      <dsp:spPr>
        <a:xfrm>
          <a:off x="809938" y="1645"/>
          <a:ext cx="6918328" cy="70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15" tIns="74215" rIns="74215" bIns="7421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Blended Learning</a:t>
          </a:r>
          <a:endParaRPr lang="en-US" sz="1900" kern="1200"/>
        </a:p>
      </dsp:txBody>
      <dsp:txXfrm>
        <a:off x="809938" y="1645"/>
        <a:ext cx="6918328" cy="701245"/>
      </dsp:txXfrm>
    </dsp:sp>
    <dsp:sp modelId="{C26077A3-3E18-47B2-AD71-E727AC745E76}">
      <dsp:nvSpPr>
        <dsp:cNvPr id="0" name=""/>
        <dsp:cNvSpPr/>
      </dsp:nvSpPr>
      <dsp:spPr>
        <a:xfrm>
          <a:off x="0" y="878203"/>
          <a:ext cx="7728267" cy="7012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524475-A04F-4D20-9FA0-28D339C492DC}">
      <dsp:nvSpPr>
        <dsp:cNvPr id="0" name=""/>
        <dsp:cNvSpPr/>
      </dsp:nvSpPr>
      <dsp:spPr>
        <a:xfrm>
          <a:off x="212126" y="1035983"/>
          <a:ext cx="385685" cy="3856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2181FF-5D5D-474B-BA16-16886EF9CAFE}">
      <dsp:nvSpPr>
        <dsp:cNvPr id="0" name=""/>
        <dsp:cNvSpPr/>
      </dsp:nvSpPr>
      <dsp:spPr>
        <a:xfrm>
          <a:off x="809938" y="878203"/>
          <a:ext cx="6918328" cy="70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15" tIns="74215" rIns="74215" bIns="7421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Communication Announcements and Discussion. </a:t>
          </a:r>
          <a:endParaRPr lang="en-US" sz="1900" kern="1200" dirty="0"/>
        </a:p>
      </dsp:txBody>
      <dsp:txXfrm>
        <a:off x="809938" y="878203"/>
        <a:ext cx="6918328" cy="701245"/>
      </dsp:txXfrm>
    </dsp:sp>
    <dsp:sp modelId="{03E41647-4D1E-47C5-981C-97E73D5A13F5}">
      <dsp:nvSpPr>
        <dsp:cNvPr id="0" name=""/>
        <dsp:cNvSpPr/>
      </dsp:nvSpPr>
      <dsp:spPr>
        <a:xfrm>
          <a:off x="0" y="1754760"/>
          <a:ext cx="7728267" cy="7012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43924-DE28-45C5-B316-968DDBCEB20E}">
      <dsp:nvSpPr>
        <dsp:cNvPr id="0" name=""/>
        <dsp:cNvSpPr/>
      </dsp:nvSpPr>
      <dsp:spPr>
        <a:xfrm>
          <a:off x="212126" y="1912540"/>
          <a:ext cx="385685" cy="3856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B1C142-633B-413D-B212-6C9D2DC1D036}">
      <dsp:nvSpPr>
        <dsp:cNvPr id="0" name=""/>
        <dsp:cNvSpPr/>
      </dsp:nvSpPr>
      <dsp:spPr>
        <a:xfrm>
          <a:off x="809938" y="1754760"/>
          <a:ext cx="6918328" cy="70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15" tIns="74215" rIns="74215" bIns="7421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Formative Quizzes</a:t>
          </a:r>
          <a:endParaRPr lang="en-US" sz="1900" kern="1200" dirty="0"/>
        </a:p>
      </dsp:txBody>
      <dsp:txXfrm>
        <a:off x="809938" y="1754760"/>
        <a:ext cx="6918328" cy="701245"/>
      </dsp:txXfrm>
    </dsp:sp>
    <dsp:sp modelId="{9AE28F31-307E-462E-A0D1-EDCCB305A600}">
      <dsp:nvSpPr>
        <dsp:cNvPr id="0" name=""/>
        <dsp:cNvSpPr/>
      </dsp:nvSpPr>
      <dsp:spPr>
        <a:xfrm>
          <a:off x="0" y="2631317"/>
          <a:ext cx="7728267" cy="7012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A4110-C723-401D-9915-43FBA1FB2304}">
      <dsp:nvSpPr>
        <dsp:cNvPr id="0" name=""/>
        <dsp:cNvSpPr/>
      </dsp:nvSpPr>
      <dsp:spPr>
        <a:xfrm>
          <a:off x="212126" y="2789098"/>
          <a:ext cx="385685" cy="38568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1AC09A-8B74-4FA8-A83D-5338F40E4D0A}">
      <dsp:nvSpPr>
        <dsp:cNvPr id="0" name=""/>
        <dsp:cNvSpPr/>
      </dsp:nvSpPr>
      <dsp:spPr>
        <a:xfrm>
          <a:off x="809938" y="2631317"/>
          <a:ext cx="6918328" cy="70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15" tIns="74215" rIns="74215" bIns="7421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Effective use of Groups</a:t>
          </a:r>
          <a:endParaRPr lang="en-US" sz="1900" kern="1200" dirty="0"/>
        </a:p>
      </dsp:txBody>
      <dsp:txXfrm>
        <a:off x="809938" y="2631317"/>
        <a:ext cx="6918328" cy="701245"/>
      </dsp:txXfrm>
    </dsp:sp>
    <dsp:sp modelId="{508BFA80-42F5-4AB2-928A-2BC5C83740BE}">
      <dsp:nvSpPr>
        <dsp:cNvPr id="0" name=""/>
        <dsp:cNvSpPr/>
      </dsp:nvSpPr>
      <dsp:spPr>
        <a:xfrm>
          <a:off x="0" y="3507875"/>
          <a:ext cx="7728267" cy="7012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7A1485-B8EC-4752-8221-9E734CDA8464}">
      <dsp:nvSpPr>
        <dsp:cNvPr id="0" name=""/>
        <dsp:cNvSpPr/>
      </dsp:nvSpPr>
      <dsp:spPr>
        <a:xfrm>
          <a:off x="212126" y="3665655"/>
          <a:ext cx="385685" cy="38568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E4157D-6E13-4D1B-B152-3CB537585B71}">
      <dsp:nvSpPr>
        <dsp:cNvPr id="0" name=""/>
        <dsp:cNvSpPr/>
      </dsp:nvSpPr>
      <dsp:spPr>
        <a:xfrm>
          <a:off x="809938" y="3507875"/>
          <a:ext cx="6918328" cy="70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15" tIns="74215" rIns="74215" bIns="7421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Structuring tasks and scaffolding</a:t>
          </a:r>
          <a:endParaRPr lang="en-US" sz="1900" kern="1200" dirty="0"/>
        </a:p>
      </dsp:txBody>
      <dsp:txXfrm>
        <a:off x="809938" y="3507875"/>
        <a:ext cx="6918328" cy="701245"/>
      </dsp:txXfrm>
    </dsp:sp>
    <dsp:sp modelId="{56A8A4A2-6AD6-445E-81F3-674147FEBDE8}">
      <dsp:nvSpPr>
        <dsp:cNvPr id="0" name=""/>
        <dsp:cNvSpPr/>
      </dsp:nvSpPr>
      <dsp:spPr>
        <a:xfrm>
          <a:off x="0" y="4384432"/>
          <a:ext cx="7728267" cy="70124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EDF770-34E7-4DCA-9BCF-59F29CD73DA0}">
      <dsp:nvSpPr>
        <dsp:cNvPr id="0" name=""/>
        <dsp:cNvSpPr/>
      </dsp:nvSpPr>
      <dsp:spPr>
        <a:xfrm>
          <a:off x="212126" y="4542212"/>
          <a:ext cx="385685" cy="38568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A31B47-D608-4316-9C22-3610B097594C}">
      <dsp:nvSpPr>
        <dsp:cNvPr id="0" name=""/>
        <dsp:cNvSpPr/>
      </dsp:nvSpPr>
      <dsp:spPr>
        <a:xfrm>
          <a:off x="809938" y="4384432"/>
          <a:ext cx="6918328" cy="701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215" tIns="74215" rIns="74215" bIns="74215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Analytics</a:t>
          </a:r>
          <a:endParaRPr lang="en-US" sz="1900" kern="1200" dirty="0"/>
        </a:p>
      </dsp:txBody>
      <dsp:txXfrm>
        <a:off x="809938" y="4384432"/>
        <a:ext cx="6918328" cy="7012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C45E0-8380-43FB-A973-74FB702023FA}">
      <dsp:nvSpPr>
        <dsp:cNvPr id="0" name=""/>
        <dsp:cNvSpPr/>
      </dsp:nvSpPr>
      <dsp:spPr>
        <a:xfrm>
          <a:off x="642939" y="127141"/>
          <a:ext cx="1199117" cy="1199117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965D82-C28C-4D3E-BFF4-0C31D9EADE93}">
      <dsp:nvSpPr>
        <dsp:cNvPr id="0" name=""/>
        <dsp:cNvSpPr/>
      </dsp:nvSpPr>
      <dsp:spPr>
        <a:xfrm>
          <a:off x="898488" y="382691"/>
          <a:ext cx="688018" cy="6880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301EA-0FD3-4BDE-96FE-3DB5D1E0489B}">
      <dsp:nvSpPr>
        <dsp:cNvPr id="0" name=""/>
        <dsp:cNvSpPr/>
      </dsp:nvSpPr>
      <dsp:spPr>
        <a:xfrm>
          <a:off x="259614" y="1699755"/>
          <a:ext cx="196576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GB" sz="1200" kern="1200"/>
            <a:t>Announcements and Discussion</a:t>
          </a:r>
          <a:endParaRPr lang="en-US" sz="1200" kern="1200"/>
        </a:p>
      </dsp:txBody>
      <dsp:txXfrm>
        <a:off x="259614" y="1699755"/>
        <a:ext cx="1965767" cy="720000"/>
      </dsp:txXfrm>
    </dsp:sp>
    <dsp:sp modelId="{794A720C-E4D1-45A4-86B7-F982D4F84288}">
      <dsp:nvSpPr>
        <dsp:cNvPr id="0" name=""/>
        <dsp:cNvSpPr/>
      </dsp:nvSpPr>
      <dsp:spPr>
        <a:xfrm>
          <a:off x="2952715" y="127141"/>
          <a:ext cx="1199117" cy="1199117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C91B1-8E29-411C-980A-54A12E1DF0F7}">
      <dsp:nvSpPr>
        <dsp:cNvPr id="0" name=""/>
        <dsp:cNvSpPr/>
      </dsp:nvSpPr>
      <dsp:spPr>
        <a:xfrm>
          <a:off x="3208265" y="382691"/>
          <a:ext cx="688018" cy="6880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CFE651-0369-452D-97E2-6C16A39F440C}">
      <dsp:nvSpPr>
        <dsp:cNvPr id="0" name=""/>
        <dsp:cNvSpPr/>
      </dsp:nvSpPr>
      <dsp:spPr>
        <a:xfrm>
          <a:off x="2569390" y="1699755"/>
          <a:ext cx="196576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GB" sz="1200" kern="1200"/>
            <a:t>Both use same underlying technology</a:t>
          </a:r>
          <a:endParaRPr lang="en-US" sz="1200" kern="1200"/>
        </a:p>
      </dsp:txBody>
      <dsp:txXfrm>
        <a:off x="2569390" y="1699755"/>
        <a:ext cx="1965767" cy="720000"/>
      </dsp:txXfrm>
    </dsp:sp>
    <dsp:sp modelId="{EFA43DBC-BF95-40A0-9091-52FD0629AB3E}">
      <dsp:nvSpPr>
        <dsp:cNvPr id="0" name=""/>
        <dsp:cNvSpPr/>
      </dsp:nvSpPr>
      <dsp:spPr>
        <a:xfrm>
          <a:off x="5262491" y="127141"/>
          <a:ext cx="1199117" cy="1199117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A92EF-0085-4307-A167-C4A05EFA3943}">
      <dsp:nvSpPr>
        <dsp:cNvPr id="0" name=""/>
        <dsp:cNvSpPr/>
      </dsp:nvSpPr>
      <dsp:spPr>
        <a:xfrm>
          <a:off x="5518041" y="382691"/>
          <a:ext cx="688018" cy="6880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10D696-3A45-4CB8-8240-48B4CB1E7FCA}">
      <dsp:nvSpPr>
        <dsp:cNvPr id="0" name=""/>
        <dsp:cNvSpPr/>
      </dsp:nvSpPr>
      <dsp:spPr>
        <a:xfrm>
          <a:off x="4879167" y="1699755"/>
          <a:ext cx="196576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GB" sz="1200" kern="1200"/>
            <a:t>Can build confidence and resilience in sharing opinions</a:t>
          </a:r>
          <a:endParaRPr lang="en-US" sz="1200" kern="1200"/>
        </a:p>
      </dsp:txBody>
      <dsp:txXfrm>
        <a:off x="4879167" y="1699755"/>
        <a:ext cx="1965767" cy="720000"/>
      </dsp:txXfrm>
    </dsp:sp>
    <dsp:sp modelId="{1C03A48D-3D9D-4CD1-BF63-BFDF755B9446}">
      <dsp:nvSpPr>
        <dsp:cNvPr id="0" name=""/>
        <dsp:cNvSpPr/>
      </dsp:nvSpPr>
      <dsp:spPr>
        <a:xfrm>
          <a:off x="2952715" y="2911196"/>
          <a:ext cx="1199117" cy="1199117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E2C629-0515-4A40-B628-AA92C7465CBE}">
      <dsp:nvSpPr>
        <dsp:cNvPr id="0" name=""/>
        <dsp:cNvSpPr/>
      </dsp:nvSpPr>
      <dsp:spPr>
        <a:xfrm>
          <a:off x="3208265" y="3166746"/>
          <a:ext cx="688018" cy="68801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6C09D-F842-4614-BD34-DB7938A442EE}">
      <dsp:nvSpPr>
        <dsp:cNvPr id="0" name=""/>
        <dsp:cNvSpPr/>
      </dsp:nvSpPr>
      <dsp:spPr>
        <a:xfrm>
          <a:off x="2569390" y="4483810"/>
          <a:ext cx="196576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GB" sz="1200" kern="1200"/>
            <a:t>Important to start simple and incrementally increase challenge and stakes</a:t>
          </a:r>
          <a:endParaRPr lang="en-US" sz="1200" kern="1200"/>
        </a:p>
      </dsp:txBody>
      <dsp:txXfrm>
        <a:off x="2569390" y="4483810"/>
        <a:ext cx="1965767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0EEC4-A13B-4F92-B5F0-2469CEABCFEF}">
      <dsp:nvSpPr>
        <dsp:cNvPr id="0" name=""/>
        <dsp:cNvSpPr/>
      </dsp:nvSpPr>
      <dsp:spPr>
        <a:xfrm>
          <a:off x="699475" y="673373"/>
          <a:ext cx="1062746" cy="106274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19B6BE-77CB-43C3-964B-72D70920407E}">
      <dsp:nvSpPr>
        <dsp:cNvPr id="0" name=""/>
        <dsp:cNvSpPr/>
      </dsp:nvSpPr>
      <dsp:spPr>
        <a:xfrm>
          <a:off x="50019" y="2050731"/>
          <a:ext cx="236165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/>
            <a:t>Simple MCQs</a:t>
          </a:r>
          <a:endParaRPr lang="en-US" sz="2300" kern="1200"/>
        </a:p>
      </dsp:txBody>
      <dsp:txXfrm>
        <a:off x="50019" y="2050731"/>
        <a:ext cx="2361659" cy="720000"/>
      </dsp:txXfrm>
    </dsp:sp>
    <dsp:sp modelId="{F6B04A78-42F5-4F0C-AE19-79434D20F04F}">
      <dsp:nvSpPr>
        <dsp:cNvPr id="0" name=""/>
        <dsp:cNvSpPr/>
      </dsp:nvSpPr>
      <dsp:spPr>
        <a:xfrm>
          <a:off x="3474424" y="673373"/>
          <a:ext cx="1062746" cy="106274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A4B3F9-C96F-445B-B874-C2C2D76DB968}">
      <dsp:nvSpPr>
        <dsp:cNvPr id="0" name=""/>
        <dsp:cNvSpPr/>
      </dsp:nvSpPr>
      <dsp:spPr>
        <a:xfrm>
          <a:off x="2824968" y="2050731"/>
          <a:ext cx="236165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/>
            <a:t>Test knowledge </a:t>
          </a:r>
          <a:endParaRPr lang="en-US" sz="2300" kern="1200"/>
        </a:p>
      </dsp:txBody>
      <dsp:txXfrm>
        <a:off x="2824968" y="2050731"/>
        <a:ext cx="2361659" cy="720000"/>
      </dsp:txXfrm>
    </dsp:sp>
    <dsp:sp modelId="{4D3CAB4D-1CEA-41B2-A8BD-E474AA06D7B1}">
      <dsp:nvSpPr>
        <dsp:cNvPr id="0" name=""/>
        <dsp:cNvSpPr/>
      </dsp:nvSpPr>
      <dsp:spPr>
        <a:xfrm>
          <a:off x="6249374" y="673373"/>
          <a:ext cx="1062746" cy="106274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74A9C-11D0-43D0-AFFE-B8A8F9F977FA}">
      <dsp:nvSpPr>
        <dsp:cNvPr id="0" name=""/>
        <dsp:cNvSpPr/>
      </dsp:nvSpPr>
      <dsp:spPr>
        <a:xfrm>
          <a:off x="5599918" y="2050731"/>
          <a:ext cx="236165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/>
            <a:t>Indicate Engagement</a:t>
          </a:r>
          <a:endParaRPr lang="en-US" sz="2300" kern="1200"/>
        </a:p>
      </dsp:txBody>
      <dsp:txXfrm>
        <a:off x="5599918" y="2050731"/>
        <a:ext cx="2361659" cy="720000"/>
      </dsp:txXfrm>
    </dsp:sp>
    <dsp:sp modelId="{10162641-1DB1-45CD-842E-30CAA0C3BD31}">
      <dsp:nvSpPr>
        <dsp:cNvPr id="0" name=""/>
        <dsp:cNvSpPr/>
      </dsp:nvSpPr>
      <dsp:spPr>
        <a:xfrm>
          <a:off x="9024323" y="673373"/>
          <a:ext cx="1062746" cy="106274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079618-7AC8-4580-8512-9197772926D7}">
      <dsp:nvSpPr>
        <dsp:cNvPr id="0" name=""/>
        <dsp:cNvSpPr/>
      </dsp:nvSpPr>
      <dsp:spPr>
        <a:xfrm>
          <a:off x="8374867" y="2050731"/>
          <a:ext cx="236165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/>
            <a:t>Structure feedback based on response</a:t>
          </a:r>
          <a:endParaRPr lang="en-US" sz="2300" kern="1200"/>
        </a:p>
      </dsp:txBody>
      <dsp:txXfrm>
        <a:off x="8374867" y="2050731"/>
        <a:ext cx="2361659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EAA26-3A58-47D9-81A1-F511106EB8C5}">
      <dsp:nvSpPr>
        <dsp:cNvPr id="0" name=""/>
        <dsp:cNvSpPr/>
      </dsp:nvSpPr>
      <dsp:spPr>
        <a:xfrm>
          <a:off x="0" y="3938"/>
          <a:ext cx="7293610" cy="8389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59296F-A975-4B24-967F-359D54DC0B53}">
      <dsp:nvSpPr>
        <dsp:cNvPr id="0" name=""/>
        <dsp:cNvSpPr/>
      </dsp:nvSpPr>
      <dsp:spPr>
        <a:xfrm>
          <a:off x="253795" y="192712"/>
          <a:ext cx="461445" cy="4614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FF468E-3FFA-4480-B3F7-A3A0B2C11639}">
      <dsp:nvSpPr>
        <dsp:cNvPr id="0" name=""/>
        <dsp:cNvSpPr/>
      </dsp:nvSpPr>
      <dsp:spPr>
        <a:xfrm>
          <a:off x="969035" y="3938"/>
          <a:ext cx="6324574" cy="838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793" tIns="88793" rIns="88793" bIns="8879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Frequent tasks delivered consistently</a:t>
          </a:r>
          <a:endParaRPr lang="en-US" sz="1900" kern="1200"/>
        </a:p>
      </dsp:txBody>
      <dsp:txXfrm>
        <a:off x="969035" y="3938"/>
        <a:ext cx="6324574" cy="838991"/>
      </dsp:txXfrm>
    </dsp:sp>
    <dsp:sp modelId="{75F9701D-B17A-4298-B792-541FE106A848}">
      <dsp:nvSpPr>
        <dsp:cNvPr id="0" name=""/>
        <dsp:cNvSpPr/>
      </dsp:nvSpPr>
      <dsp:spPr>
        <a:xfrm>
          <a:off x="0" y="1052678"/>
          <a:ext cx="7293610" cy="8389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CFF81-8B9E-4C70-ABFD-F33AE4FB75AD}">
      <dsp:nvSpPr>
        <dsp:cNvPr id="0" name=""/>
        <dsp:cNvSpPr/>
      </dsp:nvSpPr>
      <dsp:spPr>
        <a:xfrm>
          <a:off x="253795" y="1241451"/>
          <a:ext cx="461445" cy="4614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8EC5DF-95AD-4C58-A9ED-E7956E4778C0}">
      <dsp:nvSpPr>
        <dsp:cNvPr id="0" name=""/>
        <dsp:cNvSpPr/>
      </dsp:nvSpPr>
      <dsp:spPr>
        <a:xfrm>
          <a:off x="969035" y="1052678"/>
          <a:ext cx="6324574" cy="838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793" tIns="88793" rIns="88793" bIns="8879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Blend of Content, synchronous and asynchronous</a:t>
          </a:r>
          <a:endParaRPr lang="en-US" sz="1900" kern="1200"/>
        </a:p>
      </dsp:txBody>
      <dsp:txXfrm>
        <a:off x="969035" y="1052678"/>
        <a:ext cx="6324574" cy="838991"/>
      </dsp:txXfrm>
    </dsp:sp>
    <dsp:sp modelId="{B383D133-CD7E-4214-ADBF-4A2304B5C64D}">
      <dsp:nvSpPr>
        <dsp:cNvPr id="0" name=""/>
        <dsp:cNvSpPr/>
      </dsp:nvSpPr>
      <dsp:spPr>
        <a:xfrm>
          <a:off x="0" y="2101418"/>
          <a:ext cx="7293610" cy="8389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A3A205-C55D-4421-BBDE-B4FED91D06C5}">
      <dsp:nvSpPr>
        <dsp:cNvPr id="0" name=""/>
        <dsp:cNvSpPr/>
      </dsp:nvSpPr>
      <dsp:spPr>
        <a:xfrm>
          <a:off x="253795" y="2290191"/>
          <a:ext cx="461445" cy="4614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D586C-6143-4A71-96DC-BAE4915AF688}">
      <dsp:nvSpPr>
        <dsp:cNvPr id="0" name=""/>
        <dsp:cNvSpPr/>
      </dsp:nvSpPr>
      <dsp:spPr>
        <a:xfrm>
          <a:off x="969035" y="2101418"/>
          <a:ext cx="6324574" cy="838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793" tIns="88793" rIns="88793" bIns="8879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Start simple and more prescriptive. Lead into less structured and more complex</a:t>
          </a:r>
          <a:endParaRPr lang="en-US" sz="1900" kern="1200"/>
        </a:p>
      </dsp:txBody>
      <dsp:txXfrm>
        <a:off x="969035" y="2101418"/>
        <a:ext cx="6324574" cy="838991"/>
      </dsp:txXfrm>
    </dsp:sp>
    <dsp:sp modelId="{ED16602F-D1A9-4163-8B2E-23723037E895}">
      <dsp:nvSpPr>
        <dsp:cNvPr id="0" name=""/>
        <dsp:cNvSpPr/>
      </dsp:nvSpPr>
      <dsp:spPr>
        <a:xfrm>
          <a:off x="0" y="3150158"/>
          <a:ext cx="7293610" cy="8389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D6EE11-9BB9-44DC-A33A-BF30785BCA8D}">
      <dsp:nvSpPr>
        <dsp:cNvPr id="0" name=""/>
        <dsp:cNvSpPr/>
      </dsp:nvSpPr>
      <dsp:spPr>
        <a:xfrm>
          <a:off x="253795" y="3338931"/>
          <a:ext cx="461445" cy="46144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8D14AE-6C5B-4EE3-B609-166E69476B36}">
      <dsp:nvSpPr>
        <dsp:cNvPr id="0" name=""/>
        <dsp:cNvSpPr/>
      </dsp:nvSpPr>
      <dsp:spPr>
        <a:xfrm>
          <a:off x="969035" y="3150158"/>
          <a:ext cx="6324574" cy="838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793" tIns="88793" rIns="88793" bIns="8879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Never assume level of skill/knowledge</a:t>
          </a:r>
          <a:endParaRPr lang="en-US" sz="1900" kern="1200"/>
        </a:p>
      </dsp:txBody>
      <dsp:txXfrm>
        <a:off x="969035" y="3150158"/>
        <a:ext cx="6324574" cy="838991"/>
      </dsp:txXfrm>
    </dsp:sp>
    <dsp:sp modelId="{578A64C2-15B0-4EB7-AFB7-E27CA3EBE11F}">
      <dsp:nvSpPr>
        <dsp:cNvPr id="0" name=""/>
        <dsp:cNvSpPr/>
      </dsp:nvSpPr>
      <dsp:spPr>
        <a:xfrm>
          <a:off x="0" y="4198898"/>
          <a:ext cx="7293610" cy="83899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BE44BF-B5DC-4FB5-80E8-871504634E74}">
      <dsp:nvSpPr>
        <dsp:cNvPr id="0" name=""/>
        <dsp:cNvSpPr/>
      </dsp:nvSpPr>
      <dsp:spPr>
        <a:xfrm>
          <a:off x="253795" y="4387671"/>
          <a:ext cx="461445" cy="46144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D852F7-ABB7-40F0-8C22-A631F6D8823E}">
      <dsp:nvSpPr>
        <dsp:cNvPr id="0" name=""/>
        <dsp:cNvSpPr/>
      </dsp:nvSpPr>
      <dsp:spPr>
        <a:xfrm>
          <a:off x="969035" y="4198898"/>
          <a:ext cx="6324574" cy="838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793" tIns="88793" rIns="88793" bIns="88793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Reverse goal setting from learning outcomes</a:t>
          </a:r>
          <a:endParaRPr lang="en-US" sz="1900" kern="1200"/>
        </a:p>
      </dsp:txBody>
      <dsp:txXfrm>
        <a:off x="969035" y="4198898"/>
        <a:ext cx="6324574" cy="8389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 xmlns="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50F45-87DF-4E68-B2E9-6E8070543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38D5C-AB85-433A-9363-BA9FFCF300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C79BFE-82F5-428B-9425-BE62AB89F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2/18/2021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E9E76-E386-4D32-85E7-FE370FB60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B933F-8895-46F1-85CF-D07FC3B8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511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4.xml"/><Relationship Id="rId7" Type="http://schemas.openxmlformats.org/officeDocument/2006/relationships/image" Target="../media/image2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tags" Target="../tags/tag23.xml"/><Relationship Id="rId26" Type="http://schemas.openxmlformats.org/officeDocument/2006/relationships/tags" Target="../tags/tag31.xml"/><Relationship Id="rId3" Type="http://schemas.openxmlformats.org/officeDocument/2006/relationships/tags" Target="../tags/tag8.xml"/><Relationship Id="rId21" Type="http://schemas.openxmlformats.org/officeDocument/2006/relationships/tags" Target="../tags/tag26.xml"/><Relationship Id="rId34" Type="http://schemas.openxmlformats.org/officeDocument/2006/relationships/tags" Target="../tags/tag39.xml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5" Type="http://schemas.openxmlformats.org/officeDocument/2006/relationships/tags" Target="../tags/tag30.xml"/><Relationship Id="rId33" Type="http://schemas.openxmlformats.org/officeDocument/2006/relationships/tags" Target="../tags/tag38.xml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20" Type="http://schemas.openxmlformats.org/officeDocument/2006/relationships/tags" Target="../tags/tag25.xml"/><Relationship Id="rId29" Type="http://schemas.openxmlformats.org/officeDocument/2006/relationships/tags" Target="../tags/tag34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24" Type="http://schemas.openxmlformats.org/officeDocument/2006/relationships/tags" Target="../tags/tag29.xml"/><Relationship Id="rId32" Type="http://schemas.openxmlformats.org/officeDocument/2006/relationships/tags" Target="../tags/tag37.xml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23" Type="http://schemas.openxmlformats.org/officeDocument/2006/relationships/tags" Target="../tags/tag28.xml"/><Relationship Id="rId28" Type="http://schemas.openxmlformats.org/officeDocument/2006/relationships/tags" Target="../tags/tag33.xml"/><Relationship Id="rId10" Type="http://schemas.openxmlformats.org/officeDocument/2006/relationships/tags" Target="../tags/tag15.xml"/><Relationship Id="rId19" Type="http://schemas.openxmlformats.org/officeDocument/2006/relationships/tags" Target="../tags/tag24.xml"/><Relationship Id="rId31" Type="http://schemas.openxmlformats.org/officeDocument/2006/relationships/tags" Target="../tags/tag36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Relationship Id="rId22" Type="http://schemas.openxmlformats.org/officeDocument/2006/relationships/tags" Target="../tags/tag27.xml"/><Relationship Id="rId27" Type="http://schemas.openxmlformats.org/officeDocument/2006/relationships/tags" Target="../tags/tag32.xml"/><Relationship Id="rId30" Type="http://schemas.openxmlformats.org/officeDocument/2006/relationships/tags" Target="../tags/tag35.xml"/><Relationship Id="rId35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6695A-3F92-4DE5-A127-69A3E3FF2E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Blended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02EA45-DA2E-4599-8EB9-A74539F1EF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Phil Rothwell and Nick Adamson – Teaching and Learning Academy</a:t>
            </a:r>
          </a:p>
        </p:txBody>
      </p:sp>
    </p:spTree>
    <p:extLst>
      <p:ext uri="{BB962C8B-B14F-4D97-AF65-F5344CB8AC3E}">
        <p14:creationId xmlns:p14="http://schemas.microsoft.com/office/powerpoint/2010/main" val="1965301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EDBA180-F7F5-43E0-B455-5FC16E2573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CA42AC7-0102-4C6B-A360-D98DDCD5D0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8874233" cy="5334001"/>
          </a:xfrm>
          <a:custGeom>
            <a:avLst/>
            <a:gdLst>
              <a:gd name="connsiteX0" fmla="*/ 0 w 8874233"/>
              <a:gd name="connsiteY0" fmla="*/ 0 h 5334001"/>
              <a:gd name="connsiteX1" fmla="*/ 1126566 w 8874233"/>
              <a:gd name="connsiteY1" fmla="*/ 0 h 5334001"/>
              <a:gd name="connsiteX2" fmla="*/ 7534656 w 8874233"/>
              <a:gd name="connsiteY2" fmla="*/ 0 h 5334001"/>
              <a:gd name="connsiteX3" fmla="*/ 8874233 w 8874233"/>
              <a:gd name="connsiteY3" fmla="*/ 0 h 5334001"/>
              <a:gd name="connsiteX4" fmla="*/ 7858591 w 8874233"/>
              <a:gd name="connsiteY4" fmla="*/ 5334001 h 5334001"/>
              <a:gd name="connsiteX5" fmla="*/ 7534656 w 8874233"/>
              <a:gd name="connsiteY5" fmla="*/ 5334001 h 5334001"/>
              <a:gd name="connsiteX6" fmla="*/ 590 w 8874233"/>
              <a:gd name="connsiteY6" fmla="*/ 5334001 h 5334001"/>
              <a:gd name="connsiteX7" fmla="*/ 0 w 8874233"/>
              <a:gd name="connsiteY7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74233" h="5334001">
                <a:moveTo>
                  <a:pt x="0" y="0"/>
                </a:moveTo>
                <a:lnTo>
                  <a:pt x="1126566" y="0"/>
                </a:lnTo>
                <a:lnTo>
                  <a:pt x="7534656" y="0"/>
                </a:lnTo>
                <a:lnTo>
                  <a:pt x="8874233" y="0"/>
                </a:lnTo>
                <a:lnTo>
                  <a:pt x="7858591" y="5334001"/>
                </a:lnTo>
                <a:lnTo>
                  <a:pt x="7534656" y="5334001"/>
                </a:lnTo>
                <a:lnTo>
                  <a:pt x="590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3AFAC6-EF66-4AB6-AED2-4B7DD5033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0469" y="758953"/>
            <a:ext cx="2786615" cy="5330952"/>
          </a:xfrm>
        </p:spPr>
        <p:txBody>
          <a:bodyPr anchor="b">
            <a:norm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Engaging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AE7C4-3BDD-4505-8ED5-664CD9EA5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864108"/>
            <a:ext cx="7180552" cy="512064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Students can feel lack of connection </a:t>
            </a:r>
          </a:p>
          <a:p>
            <a:r>
              <a:rPr lang="en-GB" dirty="0">
                <a:solidFill>
                  <a:srgbClr val="FFFFFF"/>
                </a:solidFill>
              </a:rPr>
              <a:t>Difficulty in engaging even in online sessions</a:t>
            </a:r>
          </a:p>
          <a:p>
            <a:r>
              <a:rPr lang="en-GB" dirty="0">
                <a:solidFill>
                  <a:srgbClr val="FFFFFF"/>
                </a:solidFill>
              </a:rPr>
              <a:t>Encourage cameras to be on</a:t>
            </a:r>
          </a:p>
          <a:p>
            <a:r>
              <a:rPr lang="en-GB" dirty="0">
                <a:solidFill>
                  <a:srgbClr val="FFFFFF"/>
                </a:solidFill>
              </a:rPr>
              <a:t>Use of reactions/chat </a:t>
            </a:r>
          </a:p>
          <a:p>
            <a:r>
              <a:rPr lang="en-GB" dirty="0">
                <a:solidFill>
                  <a:srgbClr val="FFFFFF"/>
                </a:solidFill>
              </a:rPr>
              <a:t>Allow students to set ‘house rules’</a:t>
            </a:r>
          </a:p>
          <a:p>
            <a:r>
              <a:rPr lang="en-GB" dirty="0">
                <a:solidFill>
                  <a:srgbClr val="FFFFFF"/>
                </a:solidFill>
              </a:rPr>
              <a:t>Be mindful of reasons to not use camera</a:t>
            </a:r>
          </a:p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EAD543-1503-4630-AAE6-E315D68A50A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49634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443A2-AD80-4EC8-8B90-F5FBC30C3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Analytics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DC97-8075-417A-8B0E-758491F56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Synergises with regularly delivered tasks</a:t>
            </a:r>
          </a:p>
          <a:p>
            <a:r>
              <a:rPr lang="en-GB" dirty="0"/>
              <a:t>Use Canvas Grades to spot patterns of engagement</a:t>
            </a:r>
          </a:p>
          <a:p>
            <a:r>
              <a:rPr lang="en-GB" dirty="0"/>
              <a:t>Canvas Analytics</a:t>
            </a:r>
          </a:p>
          <a:p>
            <a:r>
              <a:rPr lang="en-GB" dirty="0"/>
              <a:t>Identify students disengaging, starting to perform poorly</a:t>
            </a:r>
          </a:p>
          <a:p>
            <a:r>
              <a:rPr lang="en-GB" dirty="0"/>
              <a:t>Interventions should be supportive and mindful of student privacy</a:t>
            </a:r>
          </a:p>
        </p:txBody>
      </p:sp>
    </p:spTree>
    <p:extLst>
      <p:ext uri="{BB962C8B-B14F-4D97-AF65-F5344CB8AC3E}">
        <p14:creationId xmlns:p14="http://schemas.microsoft.com/office/powerpoint/2010/main" val="2581292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structionHeader">
            <a:extLst>
              <a:ext uri="{FF2B5EF4-FFF2-40B4-BE49-F238E27FC236}">
                <a16:creationId xmlns:a16="http://schemas.microsoft.com/office/drawing/2014/main" id="{E41A201D-B698-497A-8027-0592F944B7B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38600" y="635000"/>
            <a:ext cx="5001" cy="50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B027D3D-A8C8-484B-AC8A-C6169A829444}"/>
              </a:ext>
            </a:extLst>
          </p:cNvPr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038600" y="635000"/>
            <a:ext cx="3439541" cy="940689"/>
          </a:xfrm>
          <a:prstGeom prst="rect">
            <a:avLst/>
          </a:prstGeom>
        </p:spPr>
      </p:pic>
      <p:sp>
        <p:nvSpPr>
          <p:cNvPr id="8" name="InstructionContentPara1">
            <a:extLst>
              <a:ext uri="{FF2B5EF4-FFF2-40B4-BE49-F238E27FC236}">
                <a16:creationId xmlns:a16="http://schemas.microsoft.com/office/drawing/2014/main" id="{3A7DE3FC-C9EA-4492-AD1A-A3A5C792234B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364054" y="1778000"/>
            <a:ext cx="3476593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GB" sz="3600"/>
              <a:t>Join at </a:t>
            </a:r>
            <a:r>
              <a:rPr lang="en-GB" sz="3600">
                <a:solidFill>
                  <a:srgbClr val="00AEEF"/>
                </a:solidFill>
              </a:rPr>
              <a:t>vevox.app</a:t>
            </a:r>
          </a:p>
        </p:txBody>
      </p:sp>
      <p:sp>
        <p:nvSpPr>
          <p:cNvPr id="9" name="InstructionContentPara2">
            <a:extLst>
              <a:ext uri="{FF2B5EF4-FFF2-40B4-BE49-F238E27FC236}">
                <a16:creationId xmlns:a16="http://schemas.microsoft.com/office/drawing/2014/main" id="{4FE77C43-CDB0-42DF-AE16-AF7995FB0406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218644" y="2832100"/>
            <a:ext cx="5767413" cy="1200329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GB" sz="3600"/>
              <a:t>Or</a:t>
            </a:r>
          </a:p>
          <a:p>
            <a:pPr algn="ctr"/>
            <a:r>
              <a:rPr lang="en-GB" sz="3600"/>
              <a:t>Search </a:t>
            </a:r>
            <a:r>
              <a:rPr lang="en-GB" sz="3600">
                <a:solidFill>
                  <a:srgbClr val="00AEEF"/>
                </a:solidFill>
              </a:rPr>
              <a:t>Vevox</a:t>
            </a:r>
            <a:r>
              <a:rPr lang="en-GB" sz="3600"/>
              <a:t> in the app store</a:t>
            </a:r>
          </a:p>
        </p:txBody>
      </p:sp>
      <p:sp>
        <p:nvSpPr>
          <p:cNvPr id="10" name="InstructionContentMeetingId">
            <a:extLst>
              <a:ext uri="{FF2B5EF4-FFF2-40B4-BE49-F238E27FC236}">
                <a16:creationId xmlns:a16="http://schemas.microsoft.com/office/drawing/2014/main" id="{C9773E3A-2AD5-459D-BB19-91834967C5BD}"/>
              </a:ext>
            </a:extLst>
          </p:cNvPr>
          <p:cNvSpPr txBox="1"/>
          <p:nvPr/>
        </p:nvSpPr>
        <p:spPr>
          <a:xfrm>
            <a:off x="4452090" y="4610100"/>
            <a:ext cx="3300520" cy="646331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GB" sz="3600" b="1"/>
              <a:t>ID: 105-658-748</a:t>
            </a:r>
          </a:p>
        </p:txBody>
      </p:sp>
      <p:pic>
        <p:nvPicPr>
          <p:cNvPr id="12" name="InstructionFooter">
            <a:extLst>
              <a:ext uri="{FF2B5EF4-FFF2-40B4-BE49-F238E27FC236}">
                <a16:creationId xmlns:a16="http://schemas.microsoft.com/office/drawing/2014/main" id="{ED300A63-44B7-4062-A686-E3C877BB002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92500" y="5524500"/>
            <a:ext cx="5206435" cy="542591"/>
          </a:xfrm>
          <a:prstGeom prst="rect">
            <a:avLst/>
          </a:prstGeom>
        </p:spPr>
      </p:pic>
      <p:sp>
        <p:nvSpPr>
          <p:cNvPr id="13" name="MeetingNumber">
            <a:extLst>
              <a:ext uri="{FF2B5EF4-FFF2-40B4-BE49-F238E27FC236}">
                <a16:creationId xmlns:a16="http://schemas.microsoft.com/office/drawing/2014/main" id="{B3F51A42-DC62-4325-B046-5C8FDE6EF8EF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8737600" y="6388100"/>
            <a:ext cx="329051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GB"/>
              <a:t>Join: </a:t>
            </a:r>
            <a:r>
              <a:rPr lang="en-GB" b="1"/>
              <a:t>vevox.app</a:t>
            </a:r>
            <a:r>
              <a:rPr lang="en-GB"/>
              <a:t> ID: </a:t>
            </a:r>
            <a:r>
              <a:rPr lang="en-GB" b="1"/>
              <a:t>105-658-748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721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0B9B9A6-D864-43BE-8796-0BD05BA14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Which of the following do you use?</a:t>
            </a:r>
          </a:p>
        </p:txBody>
      </p:sp>
      <p:sp>
        <p:nvSpPr>
          <p:cNvPr id="5" name="Text Placeholder 4" hidden="1">
            <a:extLst>
              <a:ext uri="{FF2B5EF4-FFF2-40B4-BE49-F238E27FC236}">
                <a16:creationId xmlns:a16="http://schemas.microsoft.com/office/drawing/2014/main" id="{4BA1667B-499A-45B2-A2A2-72E558265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0600" y="1238249"/>
            <a:ext cx="7823327" cy="4143503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32" name="MeetingNumber">
            <a:extLst>
              <a:ext uri="{FF2B5EF4-FFF2-40B4-BE49-F238E27FC236}">
                <a16:creationId xmlns:a16="http://schemas.microsoft.com/office/drawing/2014/main" id="{453E0400-F8B7-4781-8CC8-259A4FB84241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7531100" y="127000"/>
            <a:ext cx="3290517" cy="369332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lang="en-GB"/>
              <a:t>Join: </a:t>
            </a:r>
            <a:r>
              <a:rPr lang="en-GB" b="1"/>
              <a:t>vevox.app</a:t>
            </a:r>
            <a:r>
              <a:rPr lang="en-GB"/>
              <a:t> ID: </a:t>
            </a:r>
            <a:r>
              <a:rPr lang="en-GB" b="1"/>
              <a:t>105-658-748</a:t>
            </a:r>
          </a:p>
        </p:txBody>
      </p:sp>
      <p:sp>
        <p:nvSpPr>
          <p:cNvPr id="33" name="VoteNow">
            <a:extLst>
              <a:ext uri="{FF2B5EF4-FFF2-40B4-BE49-F238E27FC236}">
                <a16:creationId xmlns:a16="http://schemas.microsoft.com/office/drawing/2014/main" id="{8449EB3B-BCD8-4502-A3B3-041F9FEC1485}"/>
              </a:ext>
            </a:extLst>
          </p:cNvPr>
          <p:cNvSpPr/>
          <p:nvPr/>
        </p:nvSpPr>
        <p:spPr>
          <a:xfrm>
            <a:off x="10795000" y="127000"/>
            <a:ext cx="12700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algn="ctr"/>
            <a:r>
              <a:rPr lang="en-GB"/>
              <a:t>POLL OPEN</a:t>
            </a:r>
          </a:p>
        </p:txBody>
      </p:sp>
      <p:sp>
        <p:nvSpPr>
          <p:cNvPr id="34" name="OpenQuestion">
            <a:extLst>
              <a:ext uri="{FF2B5EF4-FFF2-40B4-BE49-F238E27FC236}">
                <a16:creationId xmlns:a16="http://schemas.microsoft.com/office/drawing/2014/main" id="{A0E8EE8B-9441-43EB-9004-4F7C66D534A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0922000" y="5986630"/>
            <a:ext cx="1270000" cy="215444"/>
          </a:xfrm>
          <a:prstGeom prst="actionButtonSou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en-GB" sz="800"/>
              <a:t>Vote Trigger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A731F62-F2EE-4E92-B44C-B79EBB8C95E1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252919" y="5725020"/>
            <a:ext cx="2947482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/>
              <a:t>Vote for up to 5 choices</a:t>
            </a:r>
          </a:p>
        </p:txBody>
      </p:sp>
      <p:sp>
        <p:nvSpPr>
          <p:cNvPr id="58" name="PercentType">
            <a:extLst>
              <a:ext uri="{FF2B5EF4-FFF2-40B4-BE49-F238E27FC236}">
                <a16:creationId xmlns:a16="http://schemas.microsoft.com/office/drawing/2014/main" id="{111A296C-40AE-4E80-B210-61AE0C15ACEA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4000279" y="5277710"/>
            <a:ext cx="6912822" cy="400110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/>
          <a:p>
            <a:pPr algn="ctr"/>
            <a:r>
              <a:rPr lang="en-GB" sz="2000"/>
              <a:t>(% = Percentage of Voters)</a:t>
            </a:r>
          </a:p>
        </p:txBody>
      </p:sp>
      <p:grpSp>
        <p:nvGrpSpPr>
          <p:cNvPr id="92" name="Chart">
            <a:extLst>
              <a:ext uri="{FF2B5EF4-FFF2-40B4-BE49-F238E27FC236}">
                <a16:creationId xmlns:a16="http://schemas.microsoft.com/office/drawing/2014/main" id="{DDBA439E-A818-4EAE-A851-48F94D21650C}"/>
              </a:ext>
            </a:extLst>
          </p:cNvPr>
          <p:cNvGrpSpPr/>
          <p:nvPr>
            <p:custDataLst>
              <p:tags r:id="rId6"/>
            </p:custDataLst>
          </p:nvPr>
        </p:nvGrpSpPr>
        <p:grpSpPr>
          <a:xfrm>
            <a:off x="3530600" y="1238249"/>
            <a:ext cx="7686346" cy="4039461"/>
            <a:chOff x="3530600" y="1238249"/>
            <a:chExt cx="7686346" cy="4039461"/>
          </a:xfrm>
        </p:grpSpPr>
        <p:sp>
          <p:nvSpPr>
            <p:cNvPr id="36" name="Key_1">
              <a:extLst>
                <a:ext uri="{FF2B5EF4-FFF2-40B4-BE49-F238E27FC236}">
                  <a16:creationId xmlns:a16="http://schemas.microsoft.com/office/drawing/2014/main" id="{DB1BD065-0EBC-4CE2-BB52-2DF4F2773699}"/>
                </a:ext>
              </a:extLst>
            </p:cNvPr>
            <p:cNvSpPr txBox="1"/>
            <p:nvPr>
              <p:custDataLst>
                <p:tags r:id="rId7"/>
              </p:custDataLst>
            </p:nvPr>
          </p:nvSpPr>
          <p:spPr>
            <a:xfrm>
              <a:off x="3546630" y="1238249"/>
              <a:ext cx="453649" cy="307200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3"/>
                <a:t>1.</a:t>
              </a:r>
            </a:p>
          </p:txBody>
        </p:sp>
        <p:sp>
          <p:nvSpPr>
            <p:cNvPr id="37" name="Description_1">
              <a:extLst>
                <a:ext uri="{FF2B5EF4-FFF2-40B4-BE49-F238E27FC236}">
                  <a16:creationId xmlns:a16="http://schemas.microsoft.com/office/drawing/2014/main" id="{9C8DC3D9-DAF3-4DA9-952D-D79B5EE1D2EF}"/>
                </a:ext>
              </a:extLst>
            </p:cNvPr>
            <p:cNvSpPr txBox="1"/>
            <p:nvPr>
              <p:custDataLst>
                <p:tags r:id="rId8"/>
              </p:custDataLst>
            </p:nvPr>
          </p:nvSpPr>
          <p:spPr>
            <a:xfrm>
              <a:off x="4000279" y="1238249"/>
              <a:ext cx="7099648" cy="332848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3"/>
                <a:t>Discussion boards</a:t>
              </a:r>
            </a:p>
          </p:txBody>
        </p:sp>
        <p:sp>
          <p:nvSpPr>
            <p:cNvPr id="38" name="Value_1">
              <a:extLst>
                <a:ext uri="{FF2B5EF4-FFF2-40B4-BE49-F238E27FC236}">
                  <a16:creationId xmlns:a16="http://schemas.microsoft.com/office/drawing/2014/main" id="{ACA97192-8ADA-42EE-B381-E30AE1E5FE11}"/>
                </a:ext>
              </a:extLst>
            </p:cNvPr>
            <p:cNvSpPr txBox="1"/>
            <p:nvPr>
              <p:custDataLst>
                <p:tags r:id="rId9"/>
              </p:custDataLst>
            </p:nvPr>
          </p:nvSpPr>
          <p:spPr>
            <a:xfrm>
              <a:off x="8994396" y="1598021"/>
              <a:ext cx="572273" cy="191912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47"/>
                <a:t>52.94%</a:t>
              </a:r>
            </a:p>
          </p:txBody>
        </p:sp>
        <p:sp>
          <p:nvSpPr>
            <p:cNvPr id="39" name="Bar_1">
              <a:extLst>
                <a:ext uri="{FF2B5EF4-FFF2-40B4-BE49-F238E27FC236}">
                  <a16:creationId xmlns:a16="http://schemas.microsoft.com/office/drawing/2014/main" id="{4A05857D-20C7-403C-BE1E-B5B6CC1D298C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4000279" y="1581892"/>
              <a:ext cx="4994117" cy="22417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Key_2">
              <a:extLst>
                <a:ext uri="{FF2B5EF4-FFF2-40B4-BE49-F238E27FC236}">
                  <a16:creationId xmlns:a16="http://schemas.microsoft.com/office/drawing/2014/main" id="{62C76929-94E3-4A0A-8ED9-585327FAEE98}"/>
                </a:ext>
              </a:extLst>
            </p:cNvPr>
            <p:cNvSpPr txBox="1"/>
            <p:nvPr>
              <p:custDataLst>
                <p:tags r:id="rId11"/>
              </p:custDataLst>
            </p:nvPr>
          </p:nvSpPr>
          <p:spPr>
            <a:xfrm>
              <a:off x="3533806" y="1816857"/>
              <a:ext cx="466473" cy="307200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3"/>
                <a:t>2.</a:t>
              </a:r>
            </a:p>
          </p:txBody>
        </p:sp>
        <p:sp>
          <p:nvSpPr>
            <p:cNvPr id="41" name="Description_2">
              <a:extLst>
                <a:ext uri="{FF2B5EF4-FFF2-40B4-BE49-F238E27FC236}">
                  <a16:creationId xmlns:a16="http://schemas.microsoft.com/office/drawing/2014/main" id="{93CED076-5943-4207-925E-8CB3BD3996B4}"/>
                </a:ext>
              </a:extLst>
            </p:cNvPr>
            <p:cNvSpPr txBox="1"/>
            <p:nvPr>
              <p:custDataLst>
                <p:tags r:id="rId12"/>
              </p:custDataLst>
            </p:nvPr>
          </p:nvSpPr>
          <p:spPr>
            <a:xfrm>
              <a:off x="4000279" y="1816857"/>
              <a:ext cx="7099648" cy="332848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3"/>
                <a:t>Online Quizzes</a:t>
              </a:r>
            </a:p>
          </p:txBody>
        </p:sp>
        <p:sp>
          <p:nvSpPr>
            <p:cNvPr id="42" name="Value_2">
              <a:extLst>
                <a:ext uri="{FF2B5EF4-FFF2-40B4-BE49-F238E27FC236}">
                  <a16:creationId xmlns:a16="http://schemas.microsoft.com/office/drawing/2014/main" id="{4611091D-721C-4C2D-A18C-F4CB21F5009F}"/>
                </a:ext>
              </a:extLst>
            </p:cNvPr>
            <p:cNvSpPr txBox="1"/>
            <p:nvPr>
              <p:custDataLst>
                <p:tags r:id="rId13"/>
              </p:custDataLst>
            </p:nvPr>
          </p:nvSpPr>
          <p:spPr>
            <a:xfrm>
              <a:off x="9549298" y="2176629"/>
              <a:ext cx="565155" cy="191912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47"/>
                <a:t>58.82%</a:t>
              </a:r>
            </a:p>
          </p:txBody>
        </p:sp>
        <p:sp>
          <p:nvSpPr>
            <p:cNvPr id="43" name="Bar_2">
              <a:extLst>
                <a:ext uri="{FF2B5EF4-FFF2-40B4-BE49-F238E27FC236}">
                  <a16:creationId xmlns:a16="http://schemas.microsoft.com/office/drawing/2014/main" id="{F6F5F88D-30A7-43F9-8E99-6647C4221A78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4000279" y="2160500"/>
              <a:ext cx="5549019" cy="22417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Key_3">
              <a:extLst>
                <a:ext uri="{FF2B5EF4-FFF2-40B4-BE49-F238E27FC236}">
                  <a16:creationId xmlns:a16="http://schemas.microsoft.com/office/drawing/2014/main" id="{96688D3D-0463-4049-B543-97A9E043C663}"/>
                </a:ext>
              </a:extLst>
            </p:cNvPr>
            <p:cNvSpPr txBox="1"/>
            <p:nvPr>
              <p:custDataLst>
                <p:tags r:id="rId15"/>
              </p:custDataLst>
            </p:nvPr>
          </p:nvSpPr>
          <p:spPr>
            <a:xfrm>
              <a:off x="3546629" y="2395465"/>
              <a:ext cx="453650" cy="307200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3"/>
                <a:t>3.</a:t>
              </a:r>
            </a:p>
          </p:txBody>
        </p:sp>
        <p:sp>
          <p:nvSpPr>
            <p:cNvPr id="45" name="Description_3">
              <a:extLst>
                <a:ext uri="{FF2B5EF4-FFF2-40B4-BE49-F238E27FC236}">
                  <a16:creationId xmlns:a16="http://schemas.microsoft.com/office/drawing/2014/main" id="{5C491D85-0214-4C3C-8C29-F32AF03FF193}"/>
                </a:ext>
              </a:extLst>
            </p:cNvPr>
            <p:cNvSpPr txBox="1"/>
            <p:nvPr>
              <p:custDataLst>
                <p:tags r:id="rId16"/>
              </p:custDataLst>
            </p:nvPr>
          </p:nvSpPr>
          <p:spPr>
            <a:xfrm>
              <a:off x="4000279" y="2395465"/>
              <a:ext cx="7099648" cy="332848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3"/>
                <a:t>Formative Submissions</a:t>
              </a:r>
            </a:p>
          </p:txBody>
        </p:sp>
        <p:sp>
          <p:nvSpPr>
            <p:cNvPr id="46" name="Value_3">
              <a:extLst>
                <a:ext uri="{FF2B5EF4-FFF2-40B4-BE49-F238E27FC236}">
                  <a16:creationId xmlns:a16="http://schemas.microsoft.com/office/drawing/2014/main" id="{AC07902C-EBED-47F8-9214-25DEEA416922}"/>
                </a:ext>
              </a:extLst>
            </p:cNvPr>
            <p:cNvSpPr txBox="1"/>
            <p:nvPr>
              <p:custDataLst>
                <p:tags r:id="rId17"/>
              </p:custDataLst>
            </p:nvPr>
          </p:nvSpPr>
          <p:spPr>
            <a:xfrm>
              <a:off x="10104199" y="2755237"/>
              <a:ext cx="554639" cy="191912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47"/>
                <a:t>64.71%</a:t>
              </a:r>
            </a:p>
          </p:txBody>
        </p:sp>
        <p:sp>
          <p:nvSpPr>
            <p:cNvPr id="47" name="Bar_3">
              <a:extLst>
                <a:ext uri="{FF2B5EF4-FFF2-40B4-BE49-F238E27FC236}">
                  <a16:creationId xmlns:a16="http://schemas.microsoft.com/office/drawing/2014/main" id="{D513ED94-1242-45C9-8A64-44266EE7E355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4000279" y="2739108"/>
              <a:ext cx="6103920" cy="22417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Key_4">
              <a:extLst>
                <a:ext uri="{FF2B5EF4-FFF2-40B4-BE49-F238E27FC236}">
                  <a16:creationId xmlns:a16="http://schemas.microsoft.com/office/drawing/2014/main" id="{C338956E-D185-4D66-BEEA-2EE0A999ABAD}"/>
                </a:ext>
              </a:extLst>
            </p:cNvPr>
            <p:cNvSpPr txBox="1"/>
            <p:nvPr>
              <p:custDataLst>
                <p:tags r:id="rId19"/>
              </p:custDataLst>
            </p:nvPr>
          </p:nvSpPr>
          <p:spPr>
            <a:xfrm>
              <a:off x="3532202" y="2974073"/>
              <a:ext cx="468077" cy="307200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3"/>
                <a:t>4.</a:t>
              </a:r>
            </a:p>
          </p:txBody>
        </p:sp>
        <p:sp>
          <p:nvSpPr>
            <p:cNvPr id="49" name="Description_4">
              <a:extLst>
                <a:ext uri="{FF2B5EF4-FFF2-40B4-BE49-F238E27FC236}">
                  <a16:creationId xmlns:a16="http://schemas.microsoft.com/office/drawing/2014/main" id="{DA49631E-1D2E-4649-8AA2-2752DE815F84}"/>
                </a:ext>
              </a:extLst>
            </p:cNvPr>
            <p:cNvSpPr txBox="1"/>
            <p:nvPr>
              <p:custDataLst>
                <p:tags r:id="rId20"/>
              </p:custDataLst>
            </p:nvPr>
          </p:nvSpPr>
          <p:spPr>
            <a:xfrm>
              <a:off x="4000279" y="2974073"/>
              <a:ext cx="7099648" cy="332848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3"/>
                <a:t>Canvas Groups</a:t>
              </a:r>
              <a:endParaRPr lang="en-GB" sz="1663" dirty="0"/>
            </a:p>
          </p:txBody>
        </p:sp>
        <p:sp>
          <p:nvSpPr>
            <p:cNvPr id="50" name="Value_4">
              <a:extLst>
                <a:ext uri="{FF2B5EF4-FFF2-40B4-BE49-F238E27FC236}">
                  <a16:creationId xmlns:a16="http://schemas.microsoft.com/office/drawing/2014/main" id="{7CF37359-C0CD-4529-ACC7-72D5E3CD5014}"/>
                </a:ext>
              </a:extLst>
            </p:cNvPr>
            <p:cNvSpPr txBox="1"/>
            <p:nvPr>
              <p:custDataLst>
                <p:tags r:id="rId21"/>
              </p:custDataLst>
            </p:nvPr>
          </p:nvSpPr>
          <p:spPr>
            <a:xfrm>
              <a:off x="5664985" y="3333845"/>
              <a:ext cx="542713" cy="191912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47"/>
                <a:t>17.65%</a:t>
              </a:r>
            </a:p>
          </p:txBody>
        </p:sp>
        <p:sp>
          <p:nvSpPr>
            <p:cNvPr id="51" name="Bar_4">
              <a:extLst>
                <a:ext uri="{FF2B5EF4-FFF2-40B4-BE49-F238E27FC236}">
                  <a16:creationId xmlns:a16="http://schemas.microsoft.com/office/drawing/2014/main" id="{6F19AE00-B9E6-4A13-BB90-737F88F7F95E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4000279" y="3317716"/>
              <a:ext cx="1664706" cy="22417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Key_5">
              <a:extLst>
                <a:ext uri="{FF2B5EF4-FFF2-40B4-BE49-F238E27FC236}">
                  <a16:creationId xmlns:a16="http://schemas.microsoft.com/office/drawing/2014/main" id="{5E3FFEE4-BC68-4287-99B7-203CCC605F9F}"/>
                </a:ext>
              </a:extLst>
            </p:cNvPr>
            <p:cNvSpPr txBox="1"/>
            <p:nvPr>
              <p:custDataLst>
                <p:tags r:id="rId23"/>
              </p:custDataLst>
            </p:nvPr>
          </p:nvSpPr>
          <p:spPr>
            <a:xfrm>
              <a:off x="3540218" y="3552681"/>
              <a:ext cx="460061" cy="307200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3"/>
                <a:t>5.</a:t>
              </a:r>
            </a:p>
          </p:txBody>
        </p:sp>
        <p:sp>
          <p:nvSpPr>
            <p:cNvPr id="53" name="Description_5">
              <a:extLst>
                <a:ext uri="{FF2B5EF4-FFF2-40B4-BE49-F238E27FC236}">
                  <a16:creationId xmlns:a16="http://schemas.microsoft.com/office/drawing/2014/main" id="{87F2D68C-FB24-4225-8471-F058271FCD6E}"/>
                </a:ext>
              </a:extLst>
            </p:cNvPr>
            <p:cNvSpPr txBox="1"/>
            <p:nvPr>
              <p:custDataLst>
                <p:tags r:id="rId24"/>
              </p:custDataLst>
            </p:nvPr>
          </p:nvSpPr>
          <p:spPr>
            <a:xfrm>
              <a:off x="4000279" y="3552681"/>
              <a:ext cx="7099648" cy="332848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3"/>
                <a:t>Summative online Exams</a:t>
              </a:r>
            </a:p>
          </p:txBody>
        </p:sp>
        <p:sp>
          <p:nvSpPr>
            <p:cNvPr id="54" name="Value_5">
              <a:extLst>
                <a:ext uri="{FF2B5EF4-FFF2-40B4-BE49-F238E27FC236}">
                  <a16:creationId xmlns:a16="http://schemas.microsoft.com/office/drawing/2014/main" id="{37341E90-C558-411A-8693-FA1257F0B5DE}"/>
                </a:ext>
              </a:extLst>
            </p:cNvPr>
            <p:cNvSpPr txBox="1"/>
            <p:nvPr>
              <p:custDataLst>
                <p:tags r:id="rId25"/>
              </p:custDataLst>
            </p:nvPr>
          </p:nvSpPr>
          <p:spPr>
            <a:xfrm>
              <a:off x="8439494" y="3912453"/>
              <a:ext cx="564257" cy="191912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47"/>
                <a:t>47.06%</a:t>
              </a:r>
            </a:p>
          </p:txBody>
        </p:sp>
        <p:sp>
          <p:nvSpPr>
            <p:cNvPr id="55" name="Bar_5">
              <a:extLst>
                <a:ext uri="{FF2B5EF4-FFF2-40B4-BE49-F238E27FC236}">
                  <a16:creationId xmlns:a16="http://schemas.microsoft.com/office/drawing/2014/main" id="{211EB2F6-D92B-42C2-8ECB-C7902F1C30E0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4000279" y="3896324"/>
              <a:ext cx="4439215" cy="22417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Key_6">
              <a:extLst>
                <a:ext uri="{FF2B5EF4-FFF2-40B4-BE49-F238E27FC236}">
                  <a16:creationId xmlns:a16="http://schemas.microsoft.com/office/drawing/2014/main" id="{47E64E3E-DD44-4A10-9576-5A22D95AB36D}"/>
                </a:ext>
              </a:extLst>
            </p:cNvPr>
            <p:cNvSpPr txBox="1"/>
            <p:nvPr>
              <p:custDataLst>
                <p:tags r:id="rId27"/>
              </p:custDataLst>
            </p:nvPr>
          </p:nvSpPr>
          <p:spPr>
            <a:xfrm>
              <a:off x="3530600" y="4131289"/>
              <a:ext cx="469679" cy="307200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3">
                  <a:solidFill>
                    <a:srgbClr val="000000"/>
                  </a:solidFill>
                  <a:latin typeface="Corbel" panose="020B0503020204020204" pitchFamily="34" charset="0"/>
                </a:rPr>
                <a:t>6.</a:t>
              </a:r>
            </a:p>
          </p:txBody>
        </p:sp>
        <p:sp>
          <p:nvSpPr>
            <p:cNvPr id="66" name="Description_6">
              <a:extLst>
                <a:ext uri="{FF2B5EF4-FFF2-40B4-BE49-F238E27FC236}">
                  <a16:creationId xmlns:a16="http://schemas.microsoft.com/office/drawing/2014/main" id="{41F7D27C-A6D8-4A79-9C90-9D52137DB7C8}"/>
                </a:ext>
              </a:extLst>
            </p:cNvPr>
            <p:cNvSpPr txBox="1"/>
            <p:nvPr>
              <p:custDataLst>
                <p:tags r:id="rId28"/>
              </p:custDataLst>
            </p:nvPr>
          </p:nvSpPr>
          <p:spPr>
            <a:xfrm>
              <a:off x="4000279" y="4131289"/>
              <a:ext cx="7099648" cy="332848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3">
                  <a:solidFill>
                    <a:srgbClr val="000000"/>
                  </a:solidFill>
                  <a:latin typeface="Corbel" panose="020B0503020204020204" pitchFamily="34" charset="0"/>
                </a:rPr>
                <a:t>Synchronous Online Delivery (Zoom Teams)</a:t>
              </a:r>
            </a:p>
          </p:txBody>
        </p:sp>
        <p:sp>
          <p:nvSpPr>
            <p:cNvPr id="67" name="Value_6">
              <a:extLst>
                <a:ext uri="{FF2B5EF4-FFF2-40B4-BE49-F238E27FC236}">
                  <a16:creationId xmlns:a16="http://schemas.microsoft.com/office/drawing/2014/main" id="{FD175FCA-E98B-40E2-89EA-F86BC0E213CD}"/>
                </a:ext>
              </a:extLst>
            </p:cNvPr>
            <p:cNvSpPr txBox="1"/>
            <p:nvPr>
              <p:custDataLst>
                <p:tags r:id="rId29"/>
              </p:custDataLst>
            </p:nvPr>
          </p:nvSpPr>
          <p:spPr>
            <a:xfrm>
              <a:off x="10659101" y="4491061"/>
              <a:ext cx="557845" cy="191912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47">
                  <a:solidFill>
                    <a:srgbClr val="000000"/>
                  </a:solidFill>
                  <a:latin typeface="Corbel" panose="020B0503020204020204" pitchFamily="34" charset="0"/>
                </a:rPr>
                <a:t>70.59%</a:t>
              </a:r>
            </a:p>
          </p:txBody>
        </p:sp>
        <p:sp>
          <p:nvSpPr>
            <p:cNvPr id="68" name="Bar_6">
              <a:extLst>
                <a:ext uri="{FF2B5EF4-FFF2-40B4-BE49-F238E27FC236}">
                  <a16:creationId xmlns:a16="http://schemas.microsoft.com/office/drawing/2014/main" id="{63B1066A-F41B-4324-A07C-5EDB12840364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000279" y="4474932"/>
              <a:ext cx="6658822" cy="22417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Key_7">
              <a:extLst>
                <a:ext uri="{FF2B5EF4-FFF2-40B4-BE49-F238E27FC236}">
                  <a16:creationId xmlns:a16="http://schemas.microsoft.com/office/drawing/2014/main" id="{7F9C2596-0573-413B-A57D-C239ADA69AD7}"/>
                </a:ext>
              </a:extLst>
            </p:cNvPr>
            <p:cNvSpPr txBox="1"/>
            <p:nvPr>
              <p:custDataLst>
                <p:tags r:id="rId31"/>
              </p:custDataLst>
            </p:nvPr>
          </p:nvSpPr>
          <p:spPr>
            <a:xfrm>
              <a:off x="3551438" y="4709897"/>
              <a:ext cx="448841" cy="307200"/>
            </a:xfrm>
            <a:prstGeom prst="rect">
              <a:avLst/>
            </a:prstGeom>
            <a:noFill/>
          </p:spPr>
          <p:txBody>
            <a:bodyPr vert="horz" wrap="none" lIns="95250" tIns="50800" rIns="203200" bIns="0" rtlCol="0" anchor="t">
              <a:spAutoFit/>
            </a:bodyPr>
            <a:lstStyle/>
            <a:p>
              <a:pPr algn="r"/>
              <a:r>
                <a:rPr lang="en-GB" sz="1663">
                  <a:solidFill>
                    <a:srgbClr val="000000"/>
                  </a:solidFill>
                  <a:latin typeface="Corbel" panose="020B0503020204020204" pitchFamily="34" charset="0"/>
                </a:rPr>
                <a:t>7.</a:t>
              </a:r>
            </a:p>
          </p:txBody>
        </p:sp>
        <p:sp>
          <p:nvSpPr>
            <p:cNvPr id="76" name="Description_7">
              <a:extLst>
                <a:ext uri="{FF2B5EF4-FFF2-40B4-BE49-F238E27FC236}">
                  <a16:creationId xmlns:a16="http://schemas.microsoft.com/office/drawing/2014/main" id="{B0BF9D45-4FFB-457C-89AA-24A7F3A1D22B}"/>
                </a:ext>
              </a:extLst>
            </p:cNvPr>
            <p:cNvSpPr txBox="1"/>
            <p:nvPr>
              <p:custDataLst>
                <p:tags r:id="rId32"/>
              </p:custDataLst>
            </p:nvPr>
          </p:nvSpPr>
          <p:spPr>
            <a:xfrm>
              <a:off x="4000279" y="4709897"/>
              <a:ext cx="7099648" cy="332848"/>
            </a:xfrm>
            <a:prstGeom prst="rect">
              <a:avLst/>
            </a:prstGeom>
            <a:noFill/>
          </p:spPr>
          <p:txBody>
            <a:bodyPr vert="horz" wrap="square" lIns="0" tIns="50800" rIns="0" bIns="25400" rtlCol="0" anchor="t">
              <a:spAutoFit/>
            </a:bodyPr>
            <a:lstStyle/>
            <a:p>
              <a:r>
                <a:rPr lang="en-GB" sz="1663">
                  <a:solidFill>
                    <a:srgbClr val="000000"/>
                  </a:solidFill>
                  <a:latin typeface="Corbel" panose="020B0503020204020204" pitchFamily="34" charset="0"/>
                </a:rPr>
                <a:t>Online Polling</a:t>
              </a:r>
            </a:p>
          </p:txBody>
        </p:sp>
        <p:sp>
          <p:nvSpPr>
            <p:cNvPr id="77" name="Value_7">
              <a:extLst>
                <a:ext uri="{FF2B5EF4-FFF2-40B4-BE49-F238E27FC236}">
                  <a16:creationId xmlns:a16="http://schemas.microsoft.com/office/drawing/2014/main" id="{612A41A6-6C7C-4510-98B8-173C2B7DD1F5}"/>
                </a:ext>
              </a:extLst>
            </p:cNvPr>
            <p:cNvSpPr txBox="1"/>
            <p:nvPr>
              <p:custDataLst>
                <p:tags r:id="rId33"/>
              </p:custDataLst>
            </p:nvPr>
          </p:nvSpPr>
          <p:spPr>
            <a:xfrm>
              <a:off x="6219887" y="5069669"/>
              <a:ext cx="545149" cy="191912"/>
            </a:xfrm>
            <a:prstGeom prst="rect">
              <a:avLst/>
            </a:prstGeom>
            <a:noFill/>
          </p:spPr>
          <p:txBody>
            <a:bodyPr vert="horz" wrap="none" lIns="76200" tIns="0" rIns="0" bIns="0" rtlCol="0" anchor="t">
              <a:spAutoFit/>
            </a:bodyPr>
            <a:lstStyle/>
            <a:p>
              <a:r>
                <a:rPr lang="en-GB" sz="1247">
                  <a:solidFill>
                    <a:srgbClr val="000000"/>
                  </a:solidFill>
                  <a:latin typeface="Corbel" panose="020B0503020204020204" pitchFamily="34" charset="0"/>
                </a:rPr>
                <a:t>23.53%</a:t>
              </a:r>
            </a:p>
          </p:txBody>
        </p:sp>
        <p:sp>
          <p:nvSpPr>
            <p:cNvPr id="78" name="Bar_7">
              <a:extLst>
                <a:ext uri="{FF2B5EF4-FFF2-40B4-BE49-F238E27FC236}">
                  <a16:creationId xmlns:a16="http://schemas.microsoft.com/office/drawing/2014/main" id="{CAEABFE7-A3B5-438F-A919-D23B112ABC70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4000279" y="5053540"/>
              <a:ext cx="2219608" cy="22417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Canvas" hidden="1">
              <a:extLst>
                <a:ext uri="{FF2B5EF4-FFF2-40B4-BE49-F238E27FC236}">
                  <a16:creationId xmlns:a16="http://schemas.microsoft.com/office/drawing/2014/main" id="{4E3BCA5B-81FD-4AEC-9ABC-F98F39F497A3}"/>
                </a:ext>
              </a:extLst>
            </p:cNvPr>
            <p:cNvSpPr/>
            <p:nvPr/>
          </p:nvSpPr>
          <p:spPr>
            <a:xfrm>
              <a:off x="4000279" y="1238249"/>
              <a:ext cx="6658822" cy="1238249"/>
            </a:xfrm>
            <a:prstGeom prst="rect">
              <a:avLst/>
            </a:prstGeom>
            <a:solidFill>
              <a:schemeClr val="accent1">
                <a:alpha val="1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6386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60E55-EBD4-4395-A2FE-7AF99E3E0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GB" dirty="0"/>
              <a:t>Session Topics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6EABD7-464D-4244-AECB-3247C18F1B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808536"/>
              </p:ext>
            </p:extLst>
          </p:nvPr>
        </p:nvGraphicFramePr>
        <p:xfrm>
          <a:off x="3759896" y="885459"/>
          <a:ext cx="7728267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1868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83AE2-C287-4538-861F-9218E5100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Experiences of Blended Learning -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4402D-BD3F-4398-9704-FD1B29D9C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type of blended learning delivery you have used</a:t>
            </a:r>
          </a:p>
          <a:p>
            <a:r>
              <a:rPr lang="en-GB" dirty="0"/>
              <a:t>What went well?</a:t>
            </a:r>
          </a:p>
          <a:p>
            <a:r>
              <a:rPr lang="en-GB" dirty="0"/>
              <a:t>What could improve?</a:t>
            </a:r>
          </a:p>
          <a:p>
            <a:r>
              <a:rPr lang="en-GB" dirty="0"/>
              <a:t>What would you like to do in future?</a:t>
            </a:r>
          </a:p>
        </p:txBody>
      </p:sp>
    </p:spTree>
    <p:extLst>
      <p:ext uri="{BB962C8B-B14F-4D97-AF65-F5344CB8AC3E}">
        <p14:creationId xmlns:p14="http://schemas.microsoft.com/office/powerpoint/2010/main" val="96307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DF7C9B3-01BE-4D46-ACA2-312DFE36A1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2000"/>
            <a:ext cx="3443591" cy="53400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4A2562-EA2C-4AC1-9D50-EF86F31B4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GB" sz="3300">
                <a:solidFill>
                  <a:schemeClr val="bg1"/>
                </a:solidFill>
              </a:rPr>
              <a:t>Communication &amp; Signposting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41DFE2-875F-4B1F-9A56-417628A60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972563"/>
              </p:ext>
            </p:extLst>
          </p:nvPr>
        </p:nvGraphicFramePr>
        <p:xfrm>
          <a:off x="4059935" y="758952"/>
          <a:ext cx="7104549" cy="5330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4222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566E947-FB18-4E34-92A1-7AE6603498A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1FB687-F018-4798-90C8-38F1111E1A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228428" y="272368"/>
            <a:ext cx="1741251" cy="114300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5B87B5-C267-4085-BF81-4F1ED9D64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667" y="5257630"/>
            <a:ext cx="10908667" cy="1021405"/>
          </a:xfrm>
        </p:spPr>
        <p:txBody>
          <a:bodyPr>
            <a:normAutofit/>
          </a:bodyPr>
          <a:lstStyle/>
          <a:p>
            <a:pPr algn="ctr"/>
            <a:r>
              <a:rPr lang="en-GB" sz="3300"/>
              <a:t>Formative Quizzes</a:t>
            </a:r>
            <a:r>
              <a:rPr lang="en-US" sz="3300"/>
              <a:t/>
            </a:r>
            <a:br>
              <a:rPr lang="en-US" sz="3300"/>
            </a:br>
            <a:endParaRPr lang="en-GB" sz="33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BAA161-AE24-467D-9AE2-A99E23CD71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7030" y="-5522982"/>
            <a:ext cx="384048" cy="1143001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918D63-959E-431D-B189-C5A325F7AD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580136"/>
              </p:ext>
            </p:extLst>
          </p:nvPr>
        </p:nvGraphicFramePr>
        <p:xfrm>
          <a:off x="702727" y="1029176"/>
          <a:ext cx="10786546" cy="3444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840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D16B5-5186-4D1E-B67D-5517762BB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Groups in Canvas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3CCE6-188E-422E-BCF9-14BF98436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Students use technology to coordinate regardless</a:t>
            </a:r>
          </a:p>
          <a:p>
            <a:r>
              <a:rPr lang="en-GB" dirty="0"/>
              <a:t>Canvas provides a ‘space’ to share and develop ideas</a:t>
            </a:r>
          </a:p>
          <a:p>
            <a:r>
              <a:rPr lang="en-GB" dirty="0"/>
              <a:t>Cohort can be divided in multiple ways</a:t>
            </a:r>
          </a:p>
          <a:p>
            <a:r>
              <a:rPr lang="en-GB" dirty="0"/>
              <a:t>Groups synergise nicely with discussion</a:t>
            </a:r>
          </a:p>
        </p:txBody>
      </p:sp>
    </p:spTree>
    <p:extLst>
      <p:ext uri="{BB962C8B-B14F-4D97-AF65-F5344CB8AC3E}">
        <p14:creationId xmlns:p14="http://schemas.microsoft.com/office/powerpoint/2010/main" val="411082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AAD8036-96D8-496C-8006-37ACA5AD86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4A4CBA9-3463-4C65-BF46-6B6C50E7FC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42856" y="757325"/>
            <a:ext cx="3549144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3215CA-E573-4FD1-96DC-27B0A70E1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5775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GB" dirty="0"/>
              <a:t>Structuring tasks and scaffolding</a:t>
            </a:r>
            <a:r>
              <a:rPr lang="en-US" dirty="0"/>
              <a:t/>
            </a:r>
            <a:br>
              <a:rPr lang="en-US" dirty="0"/>
            </a:b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CEED6C-D39C-40AA-B89E-52C3FA5A70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9D22C06-0C6E-4FA4-A0B5-1C61196CB0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7688344"/>
              </p:ext>
            </p:extLst>
          </p:nvPr>
        </p:nvGraphicFramePr>
        <p:xfrm>
          <a:off x="866647" y="933854"/>
          <a:ext cx="7293610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2578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ON" val="5.0"/>
  <p:tag name="PERSONS" val="&lt;?xml version=&quot;1.0&quot; encoding=&quot;utf-8&quot;?&gt;&lt;ArrayOfPerson xmlns:xsd=&quot;http://www.w3.org/2001/XMLSchema&quot; xmlns:xsi=&quot;http://www.w3.org/2001/XMLSchema-instance&quot; /&gt;"/>
  <p:tag name="PRESGUID" val="88e995e5-fa48-4ad3-9f7c-1b392373fcd6"/>
  <p:tag name="EDITION" val="Meetoo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GUID" val="2d1ac74d-486b-4218-8a87-de2b64d294d1"/>
  <p:tag name="ORIGTEXT" val="(% = Percentage of Voters)"/>
  <p:tag name="SHAPEDETAILS" val="&lt;?xml version=&quot;1.0&quot; encoding=&quot;utf-8&quot;?&gt;&lt;ShapeDetails xmlns:xsd=&quot;http://www.w3.org/2001/XMLSchema&quot; xmlns:xsi=&quot;http://www.w3.org/2001/XMLSchema-instance&quot;&gt;&lt;GUID&gt;ed9b184b-ca29-4b39-b26c-c93b0fb01986&lt;/GUID&gt;&lt;Name /&gt;&lt;ScreenPosition&gt;BottomRight&lt;/ScreenPosition&gt;&lt;BorderThickness&gt;10&lt;/BorderThickness&gt;&lt;Top&gt;415.567719&lt;/Top&gt;&lt;Left&gt;314.9826&lt;/Left&gt;&lt;Height&gt;31.5047245&lt;/Height&gt;&lt;Width&gt;544.3167&lt;/Width&gt;&lt;/ShapeDetails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GUID" val="0d5679ea-a9ef-46aa-9641-aa77db128ee3"/>
  <p:tag name="DESELECT" val="&lt;?xml version=&quot;1.0&quot; encoding=&quot;utf-8&quot;?&gt;&lt;ShapeEvent xmlns:xsd=&quot;http://www.w3.org/2001/XMLSchema&quot; xmlns:xsi=&quot;http://www.w3.org/2001/XMLSchema-instance&quot;&gt;&lt;Event&gt;SizePlaceholder&lt;/Event&gt;&lt;Arguments /&gt;&lt;/ShapeEvent&gt;"/>
  <p:tag name="SHAPEDETAILS" val="&lt;?xml version=&quot;1.0&quot; encoding=&quot;utf-8&quot;?&gt;&lt;ShapeDetails xmlns:xsd=&quot;http://www.w3.org/2001/XMLSchema&quot; xmlns:xsi=&quot;http://www.w3.org/2001/XMLSchema-instance&quot;&gt;&lt;GUID&gt;93a0f5f9-6617-4242-aa9e-1ef2ae38d376&lt;/GUID&gt;&lt;Name /&gt;&lt;ScreenPosition&gt;BottomRight&lt;/ScreenPosition&gt;&lt;BorderThickness&gt;10&lt;/BorderThickness&gt;&lt;Top&gt;97.49992&lt;/Top&gt;&lt;Left&gt;278&lt;/Left&gt;&lt;Height&gt;318.0678&lt;/Height&gt;&lt;Width&gt;605.2241&lt;/Width&gt;&lt;/ShapeDetails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2d1ac74d-486b-4218-8a87-de2b64d294d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2d1ac74d-486b-4218-8a87-de2b64d294d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2d1ac74d-486b-4218-8a87-de2b64d294d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0d5679ea-a9ef-46aa-9641-aa77db128ee3"/>
  <p:tag name="SHAPEDETAILS" val="&lt;?xml version=&quot;1.0&quot; encoding=&quot;utf-8&quot;?&gt;&lt;ShapeDetails xmlns:xsd=&quot;http://www.w3.org/2001/XMLSchema&quot; xmlns:xsi=&quot;http://www.w3.org/2001/XMLSchema-instance&quot;&gt;&lt;GUID&gt;03f90f80-454c-446f-82ad-11bbbc4db58f&lt;/GUID&gt;&lt;Name /&gt;&lt;ScreenPosition&gt;BottomRight&lt;/ScreenPosition&gt;&lt;BorderThickness&gt;10&lt;/BorderThickness&gt;&lt;Top&gt;496.4726&lt;/Top&gt;&lt;Left&gt;306.926758&lt;/Left&gt;&lt;Height&gt;21.56079&lt;/Height&gt;&lt;Width&gt;524.3167&lt;/Width&gt;&lt;/ShapeDetails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2d1ac74d-486b-4218-8a87-de2b64d294d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2d1ac74d-486b-4218-8a87-de2b64d294d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2d1ac74d-486b-4218-8a87-de2b64d294d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0d5679ea-a9ef-46aa-9641-aa77db128ee3"/>
  <p:tag name="SHAPEDETAILS" val="&lt;?xml version=&quot;1.0&quot; encoding=&quot;utf-8&quot;?&gt;&lt;ShapeDetails xmlns:xsd=&quot;http://www.w3.org/2001/XMLSchema&quot; xmlns:xsi=&quot;http://www.w3.org/2001/XMLSchema-instance&quot;&gt;&lt;GUID&gt;40552ccb-1355-4b8e-9a6f-9e3018d311bd&lt;/GUID&gt;&lt;Name /&gt;&lt;ScreenPosition&gt;BottomRight&lt;/ScreenPosition&gt;&lt;BorderThickness&gt;10&lt;/BorderThickness&gt;&lt;Top&gt;523.2112&lt;/Top&gt;&lt;Left&gt;306.926758&lt;/Left&gt;&lt;Height&gt;21.56079&lt;/Height&gt;&lt;Width&gt;524.3167&lt;/Width&gt;&lt;/ShapeDetails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STRUCTIONSLIDE" val="InstructionSlid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2d1ac74d-486b-4218-8a87-de2b64d294d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2d1ac74d-486b-4218-8a87-de2b64d294d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2d1ac74d-486b-4218-8a87-de2b64d294d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0d5679ea-a9ef-46aa-9641-aa77db128ee3"/>
  <p:tag name="SHAPEDETAILS" val="&lt;?xml version=&quot;1.0&quot; encoding=&quot;utf-8&quot;?&gt;&lt;ShapeDetails xmlns:xsd=&quot;http://www.w3.org/2001/XMLSchema&quot; xmlns:xsi=&quot;http://www.w3.org/2001/XMLSchema-instance&quot;&gt;&lt;GUID&gt;00aef049-a905-4c63-be45-a52c45359573&lt;/GUID&gt;&lt;Name /&gt;&lt;ScreenPosition&gt;BottomRight&lt;/ScreenPosition&gt;&lt;BorderThickness&gt;10&lt;/BorderThickness&gt;&lt;Top&gt;549.9498&lt;/Top&gt;&lt;Left&gt;306.926758&lt;/Left&gt;&lt;Height&gt;21.56079&lt;/Height&gt;&lt;Width&gt;524.3167&lt;/Width&gt;&lt;/ShapeDetails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2d1ac74d-486b-4218-8a87-de2b64d294d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2d1ac74d-486b-4218-8a87-de2b64d294d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2d1ac74d-486b-4218-8a87-de2b64d294d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0d5679ea-a9ef-46aa-9641-aa77db128ee3"/>
  <p:tag name="SHAPEDETAILS" val="&lt;?xml version=&quot;1.0&quot; encoding=&quot;utf-8&quot;?&gt;&lt;ShapeDetails xmlns:xsd=&quot;http://www.w3.org/2001/XMLSchema&quot; xmlns:xsi=&quot;http://www.w3.org/2001/XMLSchema-instance&quot;&gt;&lt;GUID&gt;e336ee8b-7c7b-454f-b3c3-f8c0d1f90fba&lt;/GUID&gt;&lt;Name /&gt;&lt;ScreenPosition&gt;BottomRight&lt;/ScreenPosition&gt;&lt;BorderThickness&gt;10&lt;/BorderThickness&gt;&lt;Top&gt;576.6885&lt;/Top&gt;&lt;Left&gt;306.926758&lt;/Left&gt;&lt;Height&gt;21.56079&lt;/Height&gt;&lt;Width&gt;524.3167&lt;/Width&gt;&lt;/ShapeDetails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2d1ac74d-486b-4218-8a87-de2b64d294d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2d1ac74d-486b-4218-8a87-de2b64d294d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STRUCTIONCONTENTPARA1" val="InstructionContentPara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2d1ac74d-486b-4218-8a87-de2b64d294d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0d5679ea-a9ef-46aa-9641-aa77db128ee3"/>
  <p:tag name="SHAPEDETAILS" val="&lt;?xml version=&quot;1.0&quot; encoding=&quot;utf-8&quot;?&gt;&lt;ShapeDetails xmlns:xsd=&quot;http://www.w3.org/2001/XMLSchema&quot; xmlns:xsi=&quot;http://www.w3.org/2001/XMLSchema-instance&quot;&gt;&lt;GUID&gt;aaef9e86-4a32-455a-b7e7-dcca16bba0b2&lt;/GUID&gt;&lt;Name /&gt;&lt;ScreenPosition&gt;BottomRight&lt;/ScreenPosition&gt;&lt;BorderThickness&gt;10&lt;/BorderThickness&gt;&lt;Top&gt;603.427063&lt;/Top&gt;&lt;Left&gt;306.926758&lt;/Left&gt;&lt;Height&gt;21.56079&lt;/Height&gt;&lt;Width&gt;524.3167&lt;/Width&gt;&lt;/ShapeDetails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27230db5-2a2a-4132-aae0-0f669574752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27230db5-2a2a-4132-aae0-0f669574752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27230db5-2a2a-4132-aae0-0f669574752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0d5679ea-a9ef-46aa-9641-aa77db128ee3"/>
  <p:tag name="SHAPEDETAILS" val="&lt;?xml version=&quot;1.0&quot; encoding=&quot;utf-8&quot;?&gt;&lt;ShapeDetails xmlns:xsd=&quot;http://www.w3.org/2001/XMLSchema&quot; xmlns:xsi=&quot;http://www.w3.org/2001/XMLSchema-instance&quot;&gt;&lt;GUID&gt;20584432-1779-499c-8f93-b67bf71072f0&lt;/GUID&gt;&lt;Name /&gt;&lt;ScreenPosition&gt;BottomRight&lt;/ScreenPosition&gt;&lt;BorderThickness&gt;10&lt;/BorderThickness&gt;&lt;Top&gt;630.1658&lt;/Top&gt;&lt;Left&gt;306.926758&lt;/Left&gt;&lt;Height&gt;21.56079&lt;/Height&gt;&lt;Width&gt;524.3167&lt;/Width&gt;&lt;/ShapeDetails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VotingKey"/>
  <p:tag name="QUESTIONGUID" val="0d5679ea-a9ef-46aa-9641-aa77db128ee3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hoiceText"/>
  <p:tag name="QUESTIONGUID" val="0d5679ea-a9ef-46aa-9641-aa77db128ee3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DataLabel"/>
  <p:tag name="QUESTIONGUID" val="0d5679ea-a9ef-46aa-9641-aa77db128ee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Bars"/>
  <p:tag name="QUESTIONGUID" val="0d5679ea-a9ef-46aa-9641-aa77db128ee3"/>
  <p:tag name="SHAPEDETAILS" val="&lt;?xml version=&quot;1.0&quot; encoding=&quot;utf-8&quot;?&gt;&lt;ShapeDetails xmlns:xsd=&quot;http://www.w3.org/2001/XMLSchema&quot; xmlns:xsi=&quot;http://www.w3.org/2001/XMLSchema-instance&quot;&gt;&lt;GUID&gt;259257d4-0c1d-468f-a872-21caebf8ab52&lt;/GUID&gt;&lt;Name /&gt;&lt;ScreenPosition&gt;BottomRight&lt;/ScreenPosition&gt;&lt;BorderThickness&gt;10&lt;/BorderThickness&gt;&lt;Top&gt;656.9044&lt;/Top&gt;&lt;Left&gt;306.926758&lt;/Left&gt;&lt;Height&gt;21.56079&lt;/Height&gt;&lt;Width&gt;524.3167&lt;/Width&gt;&lt;/ShapeDetails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STRUCTIONCONTENTPARA2" val="InstructionContentPara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ETINGNUMBER" val="105-658-74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CKWIDTH" val="&lt;?xml version=&quot;1.0&quot; encoding=&quot;utf-8&quot;?&gt;&lt;float&gt;0&lt;/float&gt;"/>
  <p:tag name="SLIDETYPE" val="&lt;?xml version=&quot;1.0&quot; encoding=&quot;utf-8&quot;?&gt;&lt;SlideType&gt;Question&lt;/SlideType&gt;"/>
  <p:tag name="RESULTRENDERING" val="&lt;?xml version=&quot;1.0&quot; encoding=&quot;utf-8&quot;?&gt;&lt;DataRendering xmlns:xsd=&quot;http://www.w3.org/2001/XMLSchema&quot; xmlns:xsi=&quot;http://www.w3.org/2001/XMLSchema-instance&quot;&gt;&lt;GUID&gt;5104be2e-069f-4ecf-acd9-4fa2c3d56e07&lt;/GUID&gt;&lt;Name /&gt;&lt;ShowAverage&gt;false&lt;/ShowAverage&gt;&lt;DisplayType&gt;Bars&lt;/DisplayType&gt;&lt;DisplayNumbersAs&gt;Percentages&lt;/DisplayNumbersAs&gt;&lt;DecimalPlaces&gt;0&lt;/DecimalPlaces&gt;&lt;ShowResultsAxis&gt;false&lt;/ShowResultsAxis&gt;&lt;ShowRangeAxis&gt;true&lt;/ShowRangeAxis&gt;&lt;ShowTotal&gt;true&lt;/ShowTotal&gt;&lt;ShowResults&gt;true&lt;/ShowResults&gt;&lt;CalculatePercentageAs&gt;PercentagesOfVoters&lt;/CalculatePercentageAs&gt;&lt;IsBreakdown&gt;false&lt;/IsBreakdown&gt;&lt;ShowOverall&gt;true&lt;/ShowOverall&gt;&lt;AdjustDecimalPlacesIfNecessary&gt;true&lt;/AdjustDecimalPlacesIfNecessary&gt;&lt;AddDecimalPlaceIfRequired&gt;true&lt;/AddDecimalPlaceIfRequired&gt;&lt;NumberOfChoicesToDisplay&gt;10&lt;/NumberOfChoicesToDisplay&gt;&lt;/DataRendering&gt;"/>
  <p:tag name="SOUNDOPTIONS" val="&lt;?xml version=&quot;1.0&quot; encoding=&quot;utf-8&quot;?&gt;&lt;SoundOptions xmlns:xsd=&quot;http://www.w3.org/2001/XMLSchema&quot; xmlns:xsi=&quot;http://www.w3.org/2001/XMLSchema-instance&quot;&gt;&lt;GUID&gt;306ccfef-7cf4-401b-849a-8856d41069f4&lt;/GUID&gt;&lt;Name /&gt;&lt;PlaySound&gt;false&lt;/PlaySound&gt;&lt;CountdownSoundTag&gt;SOUND5048106112113789048858212267122791194343688811210411778721021077387908281705665479797697149868110361&lt;/CountdownSoundTag&gt;&lt;PlayTimesUpSound&gt;false&lt;/PlayTimesUpSound&gt;&lt;TimesUpSoundTag&gt;SOUND78559777531211121158510385529866107431017273103999057109117571068712285765090109816511543112828412211961&lt;/TimesUpSoundTag&gt;&lt;Loop&gt;true&lt;/Loop&gt;&lt;/SoundOptions&gt;"/>
  <p:tag name="HASPERCENTTYPESHAPE" val="true"/>
  <p:tag name="SCORINGOPTIONS" val="&lt;?xml version=&quot;1.0&quot; encoding=&quot;utf-8&quot;?&gt;&lt;ScoringOptions xmlns:xsd=&quot;http://www.w3.org/2001/XMLSchema&quot; xmlns:xsi=&quot;http://www.w3.org/2001/XMLSchema-instance&quot;&gt;&lt;GUID&gt;55b2c624-a119-483a-9a20-2daae08e3012&lt;/GUID&gt;&lt;Name /&gt;&lt;EnableScoring&gt;false&lt;/EnableScoring&gt;&lt;RevealAnswer&gt;true&lt;/RevealAnswer&gt;&lt;PointsForCorrectAnswer&gt;10&lt;/PointsForCorrectAnswer&gt;&lt;SpeedScoring&gt;false&lt;/SpeedScoring&gt;&lt;IsNumberOfCorrectAnswersShown&gt;false&lt;/IsNumberOfCorrectAnswersShown&gt;&lt;/ScoringOptions&gt;"/>
  <p:tag name="VOTENOWOPTIONS" val="&lt;?xml version=&quot;1.0&quot; encoding=&quot;utf-8&quot;?&gt;&lt;VoteNowOptions xmlns:xsd=&quot;http://www.w3.org/2001/XMLSchema&quot; xmlns:xsi=&quot;http://www.w3.org/2001/XMLSchema-instance&quot;&gt;&lt;GUID&gt;95896479-e325-4383-adfe-14348bbfcf23&lt;/GUID&gt;&lt;Name /&gt;&lt;HasVoteNow&gt;true&lt;/HasVoteNow&gt;&lt;TextSingleDigit&gt;POLL OPEN&lt;/TextSingleDigit&gt;&lt;TextMultiDigit&gt;Enter Number(s) and Press Send&lt;/TextMultiDigit&gt;&lt;TextTextVote&gt;Enter Text and Press Send&lt;/TextTextVote&gt;&lt;LocationSingle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SingleDigit&gt;&lt;LocationMultiDigit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MultiDigit&gt;&lt;LocationTextVote&gt;&lt;GUID&gt;00000000-0000-0000-0000-000000000000&lt;/GUID&gt;&lt;Name /&gt;&lt;ScreenPosition&gt;TopRight&lt;/ScreenPosition&gt;&lt;BorderThickness&gt;10&lt;/BorderThickness&gt;&lt;Top&gt;0&lt;/Top&gt;&lt;Left&gt;0&lt;/Left&gt;&lt;Height&gt;35&lt;/Height&gt;&lt;Width&gt;100&lt;/Width&gt;&lt;/LocationTextVote&gt;&lt;Shape&gt;msoShapeRectangle&lt;/Shape&gt;&lt;/VoteNowOptions&gt;"/>
  <p:tag name="COUNTDOWNOPTIONS" val="&lt;?xml version=&quot;1.0&quot; encoding=&quot;utf-8&quot;?&gt;&lt;CountdownOptions xmlns:xsd=&quot;http://www.w3.org/2001/XMLSchema&quot; xmlns:xsi=&quot;http://www.w3.org/2001/XMLSchema-instance&quot;&gt;&lt;GUID&gt;67573df3-00f4-46b9-8c26-4f9106fe96ae&lt;/GUID&gt;&lt;Name /&gt;&lt;HasCountdown&gt;false&lt;/HasCountdown&gt;&lt;DoesCountdownClosePoll&gt;false&lt;/DoesCountdownClosePoll&gt;&lt;Length&gt;10&lt;/Length&gt;&lt;Value&gt;10&lt;/Value&gt;&lt;CountdownType&gt;Analogue&lt;/CountdownType&gt;&lt;Location&gt;&lt;GUID&gt;00000000-0000-0000-0000-000000000000&lt;/GUID&gt;&lt;Name /&gt;&lt;ScreenPosition&gt;BottomRight&lt;/ScreenPosition&gt;&lt;BorderThickness&gt;10&lt;/BorderThickness&gt;&lt;Top&gt;0&lt;/Top&gt;&lt;Left&gt;0&lt;/Left&gt;&lt;Height&gt;35&lt;/Height&gt;&lt;Width&gt;50&lt;/Width&gt;&lt;/Location&gt;&lt;/CountdownOptions&gt;"/>
  <p:tag name="QUESTIONDEFINITION" val="&lt;?xml version=&quot;1.0&quot; encoding=&quot;utf-8&quot;?&gt;&lt;MultipleChoiceQuestion xmlns:xsd=&quot;http://www.w3.org/2001/XMLSchema&quot; xmlns:xsi=&quot;http://www.w3.org/2001/XMLSchema-instance&quot;&gt;&lt;GUID&gt;0d5679ea-a9ef-46aa-9641-aa77db128ee3&lt;/GUID&gt;&lt;Name /&gt;&lt;Text&gt;Which of the following do you use?&lt;/Text&gt;&lt;SubChoiceDefinitions&gt;&lt;SubChoiceDefinition&gt;&lt;Name&gt;1st Choice&lt;/Name&gt;&lt;SubChoiceSourceReferences /&gt;&lt;/SubChoiceDefinition&gt;&lt;SubChoiceDefinition&gt;&lt;Name&gt;2nd Choice&lt;/Name&gt;&lt;SubChoiceSourceReferences /&gt;&lt;/SubChoiceDefinition&gt;&lt;SubChoiceDefinition&gt;&lt;Name&gt;3rd Choice&lt;/Name&gt;&lt;SubChoiceSourceReferences /&gt;&lt;/SubChoiceDefinition&gt;&lt;SubChoiceDefinition&gt;&lt;Name&gt;4th Choice&lt;/Name&gt;&lt;SubChoiceSourceReferences /&gt;&lt;/SubChoiceDefinition&gt;&lt;SubChoiceDefinition&gt;&lt;Name&gt;5th Choice&lt;/Name&gt;&lt;SubChoiceSourceReferences /&gt;&lt;/SubChoiceDefinition&gt;&lt;/SubChoiceDefinitions&gt;&lt;SubText&gt;Vote for up to 5 choices&lt;/SubText&gt;&lt;IndividualWeightingText /&gt;&lt;QuestionType&gt;MultipleChoice&lt;/QuestionType&gt;&lt;Source&gt;Handsets&lt;/Source&gt;&lt;Choices&gt;&lt;Choice xsi:type=&quot;DiscreteChoice&quot;&gt;&lt;GUID&gt;b7061416-4130-4b3c-b298-fbd49bda23ca&lt;/GUID&gt;&lt;Name /&gt;&lt;IsSelected&gt;true&lt;/IsSelected&gt;&lt;Description&gt;Discussion boards&lt;/Description&gt;&lt;Key&gt;1&lt;/Key&gt;&lt;IsAnswer&gt;false&lt;/IsAnswer&gt;&lt;SubChoiceData&gt;&lt;SubChoices&gt;&lt;SubChoice&gt;&lt;NumVotes&gt;9&lt;/NumVotes&gt;&lt;PercentageOfVotesCast&gt;52.941177&lt;/PercentageOfVotesCast&gt;&lt;PercentageOfVotesCastAsString&gt;52.94%&lt;/PercentageOfVotesCastAsString&gt;&lt;PercentageOfVoters&gt;52.941177&lt;/PercentageOfVoters&gt;&lt;PercentageOfVotersAsString&gt;52.94%&lt;/PercentageOfVotersAsString&gt;&lt;/SubChoice&gt;&lt;/SubChoices&gt;&lt;/SubChoiceData&gt;&lt;Score&gt;0&lt;/Score&gt;&lt;ChoiceRankings /&gt;&lt;AnswerSequenceNo&gt;0&lt;/AnswerSequenceNo&gt;&lt;/Choice&gt;&lt;Choice xsi:type=&quot;DiscreteChoice&quot;&gt;&lt;GUID&gt;15270004-44f2-41a0-b1e2-f519a2028b03&lt;/GUID&gt;&lt;Name /&gt;&lt;IsSelected&gt;true&lt;/IsSelected&gt;&lt;Description&gt;Online Quizzes&lt;/Description&gt;&lt;Key&gt;2&lt;/Key&gt;&lt;IsAnswer&gt;false&lt;/IsAnswer&gt;&lt;SubChoiceData&gt;&lt;SubChoices&gt;&lt;SubChoice&gt;&lt;NumVotes&gt;10&lt;/NumVotes&gt;&lt;PercentageOfVotesCast&gt;58.823528&lt;/PercentageOfVotesCast&gt;&lt;PercentageOfVotesCastAsString&gt;58.82%&lt;/PercentageOfVotesCastAsString&gt;&lt;PercentageOfVoters&gt;58.823528&lt;/PercentageOfVoters&gt;&lt;PercentageOfVotersAsString&gt;58.82%&lt;/PercentageOfVotersAsString&gt;&lt;/SubChoice&gt;&lt;/SubChoices&gt;&lt;/SubChoiceData&gt;&lt;Score&gt;0&lt;/Score&gt;&lt;ChoiceRankings /&gt;&lt;AnswerSequenceNo&gt;0&lt;/AnswerSequenceNo&gt;&lt;/Choice&gt;&lt;Choice xsi:type=&quot;DiscreteChoice&quot;&gt;&lt;GUID&gt;580f5e4a-f261-45ff-b689-a2af962654a7&lt;/GUID&gt;&lt;Name /&gt;&lt;IsSelected&gt;true&lt;/IsSelected&gt;&lt;Description&gt;Formative Submissions&lt;/Description&gt;&lt;Key&gt;3&lt;/Key&gt;&lt;IsAnswer&gt;false&lt;/IsAnswer&gt;&lt;SubChoiceData&gt;&lt;SubChoices&gt;&lt;SubChoice&gt;&lt;NumVotes&gt;11&lt;/NumVotes&gt;&lt;PercentageOfVotesCast&gt;64.705879&lt;/PercentageOfVotesCast&gt;&lt;PercentageOfVotesCastAsString&gt;64.71%&lt;/PercentageOfVotesCastAsString&gt;&lt;PercentageOfVoters&gt;64.705879&lt;/PercentageOfVoters&gt;&lt;PercentageOfVotersAsString&gt;64.71%&lt;/PercentageOfVotersAsString&gt;&lt;/SubChoice&gt;&lt;/SubChoices&gt;&lt;/SubChoiceData&gt;&lt;Score&gt;0&lt;/Score&gt;&lt;ChoiceRankings /&gt;&lt;AnswerSequenceNo&gt;0&lt;/AnswerSequenceNo&gt;&lt;/Choice&gt;&lt;Choice xsi:type=&quot;DiscreteChoice&quot;&gt;&lt;GUID&gt;0a9f53dd-893e-4e07-b489-8f01a58427d3&lt;/GUID&gt;&lt;Name /&gt;&lt;IsSelected&gt;true&lt;/IsSelected&gt;&lt;Description&gt;Canvas Groups&lt;/Description&gt;&lt;Key&gt;4&lt;/Key&gt;&lt;IsAnswer&gt;false&lt;/IsAnswer&gt;&lt;SubChoiceData&gt;&lt;SubChoices&gt;&lt;SubChoice&gt;&lt;NumVotes&gt;3&lt;/NumVotes&gt;&lt;PercentageOfVotesCast&gt;17.647058&lt;/PercentageOfVotesCast&gt;&lt;PercentageOfVotesCastAsString&gt;17.65%&lt;/PercentageOfVotesCastAsString&gt;&lt;PercentageOfVoters&gt;17.647058&lt;/PercentageOfVoters&gt;&lt;PercentageOfVotersAsString&gt;17.65%&lt;/PercentageOfVotersAsString&gt;&lt;/SubChoice&gt;&lt;/SubChoices&gt;&lt;/SubChoiceData&gt;&lt;Score&gt;0&lt;/Score&gt;&lt;ChoiceRankings /&gt;&lt;AnswerSequenceNo&gt;0&lt;/AnswerSequenceNo&gt;&lt;/Choice&gt;&lt;Choice xsi:type=&quot;DiscreteChoice&quot;&gt;&lt;GUID&gt;68e311d7-c3c5-4605-aa41-0bda1a742c30&lt;/GUID&gt;&lt;Name /&gt;&lt;IsSelected&gt;true&lt;/IsSelected&gt;&lt;Description&gt;Summative online Exams&lt;/Description&gt;&lt;Key&gt;5&lt;/Key&gt;&lt;IsAnswer&gt;false&lt;/IsAnswer&gt;&lt;SubChoiceData&gt;&lt;SubChoices&gt;&lt;SubChoice&gt;&lt;NumVotes&gt;8&lt;/NumVotes&gt;&lt;PercentageOfVotesCast&gt;47.058823&lt;/PercentageOfVotesCast&gt;&lt;PercentageOfVotesCastAsString&gt;47.06%&lt;/PercentageOfVotesCastAsString&gt;&lt;PercentageOfVoters&gt;47.058823&lt;/PercentageOfVoters&gt;&lt;PercentageOfVotersAsString&gt;47.06%&lt;/PercentageOfVotersAsString&gt;&lt;/SubChoice&gt;&lt;/SubChoices&gt;&lt;/SubChoiceData&gt;&lt;Score&gt;0&lt;/Score&gt;&lt;ChoiceRankings /&gt;&lt;AnswerSequenceNo&gt;0&lt;/AnswerSequenceNo&gt;&lt;/Choice&gt;&lt;Choice xsi:type=&quot;DiscreteChoice&quot;&gt;&lt;GUID&gt;025d0526-41d9-4e58-86d5-61827b799ccc&lt;/GUID&gt;&lt;Name /&gt;&lt;IsSelected&gt;true&lt;/IsSelected&gt;&lt;Description&gt;Synchronous Online Delivery (Zoom Teams)&lt;/Description&gt;&lt;Key&gt;6&lt;/Key&gt;&lt;IsAnswer&gt;false&lt;/IsAnswer&gt;&lt;SubChoiceData&gt;&lt;SubChoices&gt;&lt;SubChoice&gt;&lt;NumVotes&gt;12&lt;/NumVotes&gt;&lt;PercentageOfVotesCast&gt;70.588234&lt;/PercentageOfVotesCast&gt;&lt;PercentageOfVotesCastAsString&gt;70.59%&lt;/PercentageOfVotesCastAsString&gt;&lt;PercentageOfVoters&gt;70.588234&lt;/PercentageOfVoters&gt;&lt;PercentageOfVotersAsString&gt;70.59%&lt;/PercentageOfVotersAsString&gt;&lt;/SubChoice&gt;&lt;/SubChoices&gt;&lt;/SubChoiceData&gt;&lt;Score&gt;0&lt;/Score&gt;&lt;ChoiceRankings /&gt;&lt;AnswerSequenceNo&gt;0&lt;/AnswerSequenceNo&gt;&lt;/Choice&gt;&lt;Choice xsi:type=&quot;DiscreteChoice&quot;&gt;&lt;GUID&gt;cbcfc826-0989-4ddf-9827-ad9567cc86c2&lt;/GUID&gt;&lt;Name /&gt;&lt;IsSelected&gt;true&lt;/IsSelected&gt;&lt;Description&gt;Online Polling&lt;/Description&gt;&lt;Key&gt;7&lt;/Key&gt;&lt;IsAnswer&gt;false&lt;/IsAnswer&gt;&lt;SubChoiceData&gt;&lt;SubChoices&gt;&lt;SubChoice&gt;&lt;NumVotes&gt;4&lt;/NumVotes&gt;&lt;PercentageOfVotesCast&gt;23.529411&lt;/PercentageOfVotesCast&gt;&lt;PercentageOfVotesCastAsString&gt;23.53%&lt;/PercentageOfVotesCastAsString&gt;&lt;PercentageOfVoters&gt;23.529411&lt;/PercentageOfVoters&gt;&lt;PercentageOfVotersAsString&gt;23.53%&lt;/PercentageOfVotersAsString&gt;&lt;/SubChoice&gt;&lt;/SubChoices&gt;&lt;/SubChoiceData&gt;&lt;Score&gt;0&lt;/Score&gt;&lt;ChoiceRankings /&gt;&lt;AnswerSequenceNo&gt;0&lt;/AnswerSequenceNo&gt;&lt;/Choice&gt;&lt;/Choices&gt;&lt;HasData&gt;true&lt;/HasData&gt;&lt;MasterQuestionNumSubChoices&gt;0&lt;/MasterQuestionNumSubChoices&gt;&lt;TimeOpenMS&gt;86991&lt;/TimeOpenMS&gt;&lt;IsQuestionWeighted&gt;false&lt;/IsQuestionWeighted&gt;&lt;CorrectAnswerVotesNumber&gt;0&lt;/CorrectAnswerVotesNumber&gt;&lt;CorrectAnswerVotesPercent&gt;0&lt;/CorrectAnswerVotesPercent&gt;&lt;ReactorPollDetails&gt;&lt;MeetingId&gt;168069&lt;/MeetingId&gt;&lt;SessionId&gt;172003&lt;/SessionId&gt;&lt;TenancyId&gt;2729&lt;/TenancyId&gt;&lt;LatestPollId&gt;1&lt;/LatestPollId&gt;&lt;/ReactorPollDetails&gt;&lt;Ranking&gt;false&lt;/Ranking&gt;&lt;MaxNumResponses&gt;5&lt;/MaxNumResponses&gt;&lt;MultipleChoiceSubTypeValue&gt;AnyOrder&lt;/MultipleChoiceSubTypeValue&gt;&lt;/MultipleChoiceQuestion&gt;"/>
  <p:tag name="RAWRESULTS" val="&lt;?xml version=&quot;1.0&quot; encoding=&quot;utf-8&quot;?&gt;&lt;ArrayOfResponse xmlns:xsd=&quot;http://www.w3.org/2001/XMLSchema&quot; xmlns:xsi=&quot;http://www.w3.org/2001/XMLSchema-instance&quot;&gt;&lt;Response&gt;&lt;Index&gt;0&lt;/Index&gt;&lt;SmartcardUID&gt;0&lt;/SmartcardUID&gt;&lt;Key&gt;KEY&lt;/Key&gt;&lt;Valid&gt;true&lt;/Valid&gt;&lt;TimeStamp&gt;0001-01-01T00:00:00&lt;/TimeStamp&gt;&lt;Value&gt;9&lt;/Value&gt;&lt;ValueAsPercentage&gt;52.941177&lt;/ValueAsPercentage&gt;&lt;ValueAsPercentageString&gt;52.94%&lt;/ValueAsPercentageString&gt;&lt;PersonId&gt;0&lt;/PersonId&gt;&lt;ResponseDelay&gt;0&lt;/ResponseDelay&gt;&lt;/Response&gt;&lt;Response&gt;&lt;Index&gt;1&lt;/Index&gt;&lt;SmartcardUID&gt;0&lt;/SmartcardUID&gt;&lt;Key&gt;KEY&lt;/Key&gt;&lt;Valid&gt;true&lt;/Valid&gt;&lt;TimeStamp&gt;0001-01-01T00:00:00&lt;/TimeStamp&gt;&lt;Value&gt;10&lt;/Value&gt;&lt;ValueAsPercentage&gt;58.823528&lt;/ValueAsPercentage&gt;&lt;ValueAsPercentageString&gt;58.82%&lt;/ValueAsPercentageString&gt;&lt;PersonId&gt;0&lt;/PersonId&gt;&lt;ResponseDelay&gt;0&lt;/ResponseDelay&gt;&lt;/Response&gt;&lt;Response&gt;&lt;Index&gt;2&lt;/Index&gt;&lt;SmartcardUID&gt;0&lt;/SmartcardUID&gt;&lt;Key&gt;KEY&lt;/Key&gt;&lt;Valid&gt;true&lt;/Valid&gt;&lt;TimeStamp&gt;0001-01-01T00:00:00&lt;/TimeStamp&gt;&lt;Value&gt;11&lt;/Value&gt;&lt;ValueAsPercentage&gt;64.705879&lt;/ValueAsPercentage&gt;&lt;ValueAsPercentageString&gt;64.71%&lt;/ValueAsPercentageString&gt;&lt;PersonId&gt;0&lt;/PersonId&gt;&lt;ResponseDelay&gt;0&lt;/ResponseDelay&gt;&lt;/Response&gt;&lt;Response&gt;&lt;Index&gt;3&lt;/Index&gt;&lt;SmartcardUID&gt;0&lt;/SmartcardUID&gt;&lt;Key&gt;KEY&lt;/Key&gt;&lt;Valid&gt;true&lt;/Valid&gt;&lt;TimeStamp&gt;0001-01-01T00:00:00&lt;/TimeStamp&gt;&lt;Value&gt;3&lt;/Value&gt;&lt;ValueAsPercentage&gt;17.647058&lt;/ValueAsPercentage&gt;&lt;ValueAsPercentageString&gt;17.65%&lt;/ValueAsPercentageString&gt;&lt;PersonId&gt;0&lt;/PersonId&gt;&lt;ResponseDelay&gt;0&lt;/ResponseDelay&gt;&lt;/Response&gt;&lt;Response&gt;&lt;Index&gt;4&lt;/Index&gt;&lt;SmartcardUID&gt;0&lt;/SmartcardUID&gt;&lt;Key&gt;KEY&lt;/Key&gt;&lt;Valid&gt;true&lt;/Valid&gt;&lt;TimeStamp&gt;0001-01-01T00:00:00&lt;/TimeStamp&gt;&lt;Value&gt;8&lt;/Value&gt;&lt;ValueAsPercentage&gt;47.058823&lt;/ValueAsPercentage&gt;&lt;ValueAsPercentageString&gt;47.06%&lt;/ValueAsPercentageString&gt;&lt;PersonId&gt;0&lt;/PersonId&gt;&lt;ResponseDelay&gt;0&lt;/ResponseDelay&gt;&lt;/Response&gt;&lt;Response&gt;&lt;Index&gt;5&lt;/Index&gt;&lt;SmartcardUID&gt;0&lt;/SmartcardUID&gt;&lt;Key&gt;KEY&lt;/Key&gt;&lt;Valid&gt;true&lt;/Valid&gt;&lt;TimeStamp&gt;0001-01-01T00:00:00&lt;/TimeStamp&gt;&lt;Value&gt;12&lt;/Value&gt;&lt;ValueAsPercentage&gt;70.588234&lt;/ValueAsPercentage&gt;&lt;ValueAsPercentageString&gt;70.59%&lt;/ValueAsPercentageString&gt;&lt;PersonId&gt;0&lt;/PersonId&gt;&lt;ResponseDelay&gt;0&lt;/ResponseDelay&gt;&lt;/Response&gt;&lt;Response&gt;&lt;Index&gt;6&lt;/Index&gt;&lt;SmartcardUID&gt;0&lt;/SmartcardUID&gt;&lt;Key&gt;KEY&lt;/Key&gt;&lt;Valid&gt;true&lt;/Valid&gt;&lt;TimeStamp&gt;0001-01-01T00:00:00&lt;/TimeStamp&gt;&lt;Value&gt;4&lt;/Value&gt;&lt;ValueAsPercentage&gt;23.529411&lt;/ValueAsPercentage&gt;&lt;ValueAsPercentageString&gt;23.53%&lt;/ValueAsPercentageString&gt;&lt;PersonId&gt;0&lt;/PersonId&gt;&lt;ResponseDelay&gt;0&lt;/ResponseDelay&gt;&lt;/Response&gt;&lt;/ArrayOfResponse&gt;"/>
  <p:tag name="LASTMODE" val="&lt;?xml version=&quot;1.0&quot; encoding=&quot;utf-8&quot;?&gt;&lt;int&gt;7&lt;/int&gt;"/>
  <p:tag name="SEQUENCECOUNT" val="&lt;?xml version=&quot;1.0&quot; encoding=&quot;utf-8&quot;?&gt;&lt;int&gt;71&lt;/int&gt;"/>
  <p:tag name="MEETOO" val="88e995e5-fa48-4ad3-9f7c-1b392373fcd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ETINGNUMBER" val="105-658-74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ARTANIMATION" val="OpenQuestion"/>
  <p:tag name="QUESTIONGUID" val="2d1ac74d-486b-4218-8a87-de2b64d294d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UBTITLE" val="Subtitle"/>
  <p:tag name="QUESTIONGUID" val="2d1ac74d-486b-4218-8a87-de2b64d294d1"/>
</p:tagLst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CDD8602461C74DA6F545857844BE8A" ma:contentTypeVersion="0" ma:contentTypeDescription="Create a new document." ma:contentTypeScope="" ma:versionID="8b2a24011590e189fc80d36b5f64962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75EE7C-800C-4A4D-B2E0-98A28FCF29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B5DE1B6-17DF-4372-B0ED-4D0BC26230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CAEDA4-1F9F-48C7-A6D4-683690064A51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349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Frame</vt:lpstr>
      <vt:lpstr>Blended Learning</vt:lpstr>
      <vt:lpstr>PowerPoint Presentation</vt:lpstr>
      <vt:lpstr>Which of the following do you use?</vt:lpstr>
      <vt:lpstr>Session Topics</vt:lpstr>
      <vt:lpstr>Experiences of Blended Learning - Task</vt:lpstr>
      <vt:lpstr>Communication &amp; Signposting</vt:lpstr>
      <vt:lpstr>Formative Quizzes </vt:lpstr>
      <vt:lpstr>Groups in Canvas</vt:lpstr>
      <vt:lpstr>Structuring tasks and scaffolding </vt:lpstr>
      <vt:lpstr>Engaging students</vt:lpstr>
      <vt:lpstr>Analytics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Blended Learning</dc:title>
  <dc:creator>Rothwell, Phillip</dc:creator>
  <cp:lastModifiedBy>Cragg, Bethany</cp:lastModifiedBy>
  <cp:revision>4</cp:revision>
  <dcterms:created xsi:type="dcterms:W3CDTF">2021-02-17T09:58:06Z</dcterms:created>
  <dcterms:modified xsi:type="dcterms:W3CDTF">2021-02-18T13:09:13Z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0x010100C7CDD8602461C74DA6F545857844BE8A</vt:lpwstr>
  </property>
</Properties>
</file>