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488" autoAdjust="0"/>
  </p:normalViewPr>
  <p:slideViewPr>
    <p:cSldViewPr snapToGrid="0">
      <p:cViewPr varScale="1">
        <p:scale>
          <a:sx n="87" d="100"/>
          <a:sy n="87" d="100"/>
        </p:scale>
        <p:origin x="220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2C28B-BBD7-4AC5-806E-C1FCF3CEAB30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2E3CF-F437-44D1-B3BB-0B6A6C8C9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3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2E3CF-F437-44D1-B3BB-0B6A6C8C9F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4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2E3CF-F437-44D1-B3BB-0B6A6C8C9F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8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8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8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7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8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6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2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8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0859-CE7A-4161-9EE5-1B7458B802A9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BF5B-DC3F-46B5-9732-06699FF8A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8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095" y="98649"/>
            <a:ext cx="8570344" cy="579041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(XXXX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094" y="718628"/>
            <a:ext cx="6609445" cy="4833873"/>
          </a:xfrm>
        </p:spPr>
        <p:txBody>
          <a:bodyPr wrap="square"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space, please provide a brief biography as bullet points: The house style is for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point to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 readable as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complete sentence.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Ideally, cover the scholar’s early life, contribution to their field, challenges overcome, and legacy, with quotes were available.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Try to state explicit dates that will remain true in perpetuity e.g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“He was a appointed as a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lecturer at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LJMU in 2019” rather than “He is a lecturer at LJMU,” or, “He was appointed two years ago.”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Aim for around 100 words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 Include a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photo (right), references (below), abstract and discipline mapping (next three slides).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75248" y="5736236"/>
            <a:ext cx="8489216" cy="2199459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for text: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Reference for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image: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984693" y="817782"/>
            <a:ext cx="1879771" cy="2197712"/>
            <a:chOff x="463296" y="853440"/>
            <a:chExt cx="2694432" cy="3096768"/>
          </a:xfrm>
        </p:grpSpPr>
        <p:sp>
          <p:nvSpPr>
            <p:cNvPr id="5" name="Rectangle 4"/>
            <p:cNvSpPr/>
            <p:nvPr/>
          </p:nvSpPr>
          <p:spPr>
            <a:xfrm>
              <a:off x="463296" y="853440"/>
              <a:ext cx="2694432" cy="3096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1146048" y="1243584"/>
              <a:ext cx="1255776" cy="12313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780288" y="2569665"/>
              <a:ext cx="2157984" cy="1060727"/>
            </a:xfrm>
            <a:custGeom>
              <a:avLst/>
              <a:gdLst>
                <a:gd name="connsiteX0" fmla="*/ 0 w 2157984"/>
                <a:gd name="connsiteY0" fmla="*/ 1036343 h 1060727"/>
                <a:gd name="connsiteX1" fmla="*/ 1024128 w 2157984"/>
                <a:gd name="connsiteY1" fmla="*/ 23 h 1060727"/>
                <a:gd name="connsiteX2" fmla="*/ 2157984 w 2157984"/>
                <a:gd name="connsiteY2" fmla="*/ 1060727 h 1060727"/>
                <a:gd name="connsiteX3" fmla="*/ 2157984 w 2157984"/>
                <a:gd name="connsiteY3" fmla="*/ 1060727 h 106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984" h="1060727">
                  <a:moveTo>
                    <a:pt x="0" y="1036343"/>
                  </a:moveTo>
                  <a:cubicBezTo>
                    <a:pt x="332232" y="516151"/>
                    <a:pt x="664464" y="-4041"/>
                    <a:pt x="1024128" y="23"/>
                  </a:cubicBezTo>
                  <a:cubicBezTo>
                    <a:pt x="1383792" y="4087"/>
                    <a:pt x="2157984" y="1060727"/>
                    <a:pt x="2157984" y="1060727"/>
                  </a:cubicBezTo>
                  <a:lnTo>
                    <a:pt x="2157984" y="1060727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0454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095" y="98649"/>
            <a:ext cx="8570344" cy="579041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094" y="718628"/>
            <a:ext cx="8206894" cy="4833873"/>
          </a:xfrm>
        </p:spPr>
        <p:txBody>
          <a:bodyPr wrap="square"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space, write around 40 words of text to summarise your profile.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797905"/>
              </p:ext>
            </p:extLst>
          </p:nvPr>
        </p:nvGraphicFramePr>
        <p:xfrm>
          <a:off x="1377696" y="438916"/>
          <a:ext cx="6461760" cy="6071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880">
                  <a:extLst>
                    <a:ext uri="{9D8B030D-6E8A-4147-A177-3AD203B41FA5}">
                      <a16:colId xmlns:a16="http://schemas.microsoft.com/office/drawing/2014/main" val="1673884738"/>
                    </a:ext>
                  </a:extLst>
                </a:gridCol>
                <a:gridCol w="3230880">
                  <a:extLst>
                    <a:ext uri="{9D8B030D-6E8A-4147-A177-3AD203B41FA5}">
                      <a16:colId xmlns:a16="http://schemas.microsoft.com/office/drawing/2014/main" val="1847072194"/>
                    </a:ext>
                  </a:extLst>
                </a:gridCol>
              </a:tblGrid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SCS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Discipline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‘X’ is above profile is relevant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110220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 Behaviour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1044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7509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Biochemistry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87575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Biomedical Science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255682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Biotechnology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78889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74320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512521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Anthropology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8963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Science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93551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67012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Nutrition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480960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Pharmaceutical and Cosmetic Science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109584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409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Education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0635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and Football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830204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 and Exercise Science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70747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 and Nutrition for Health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31379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 Coaching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29781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 Development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277654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 Psychology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08551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Wildlife Conservation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82999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Zoology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56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10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14416"/>
              </p:ext>
            </p:extLst>
          </p:nvPr>
        </p:nvGraphicFramePr>
        <p:xfrm>
          <a:off x="1377696" y="438916"/>
          <a:ext cx="6461760" cy="6071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880">
                  <a:extLst>
                    <a:ext uri="{9D8B030D-6E8A-4147-A177-3AD203B41FA5}">
                      <a16:colId xmlns:a16="http://schemas.microsoft.com/office/drawing/2014/main" val="1673884738"/>
                    </a:ext>
                  </a:extLst>
                </a:gridCol>
                <a:gridCol w="3230880">
                  <a:extLst>
                    <a:ext uri="{9D8B030D-6E8A-4147-A177-3AD203B41FA5}">
                      <a16:colId xmlns:a16="http://schemas.microsoft.com/office/drawing/2014/main" val="1847072194"/>
                    </a:ext>
                  </a:extLst>
                </a:gridCol>
              </a:tblGrid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 Discipline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‘X’ is above profile is relevant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110220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Architecture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1044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Astrophysics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7509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Civil Engineering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87575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Computer Games Development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255682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Computer Science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78889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Computing Devices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74320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512521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Control Engineering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8963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Science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93551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Electrical and Electronic Engineering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67012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Management, Transport and Logistics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480960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Manufacturing Systems Engineering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109584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Marine Operations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409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Mathematics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0635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Mechanical Engineering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830204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Nautical Science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70747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Engineering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313798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Surveying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297813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277654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FHE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Discipline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08551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Psychology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82999"/>
                  </a:ext>
                </a:extLst>
              </a:tr>
              <a:tr h="263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56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6787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d327bdb-9146-4e58-90c5-bc2c48d7777d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304</Words>
  <Application>Microsoft Office PowerPoint</Application>
  <PresentationFormat>On-screen Show (4:3)</PresentationFormat>
  <Paragraphs>99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Name (XXXX - present)</vt:lpstr>
      <vt:lpstr>Abstract</vt:lpstr>
      <vt:lpstr>PowerPoint Presentation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Denton, Philip</dc:creator>
  <cp:lastModifiedBy>Denton, Philip</cp:lastModifiedBy>
  <cp:revision>64</cp:revision>
  <dcterms:created xsi:type="dcterms:W3CDTF">2020-02-05T12:31:27Z</dcterms:created>
  <dcterms:modified xsi:type="dcterms:W3CDTF">2021-08-19T13:35:11Z</dcterms:modified>
</cp:coreProperties>
</file>