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Lst>
  <p:sldSz cx="18288000" cy="10287000"/>
  <p:notesSz cx="6858000" cy="9144000"/>
  <p:embeddedFontLst>
    <p:embeddedFont>
      <p:font typeface="Aileron" panose="020B0604020202020204" charset="0"/>
      <p:regular r:id="rId7"/>
    </p:embeddedFont>
    <p:embeddedFont>
      <p:font typeface="Aileron Ultra-Bold" panose="020B0604020202020204"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B793C8-4C0B-49C2-9B98-D2D28236CA78}" v="4155" dt="2024-12-04T09:55:47.6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3792" autoAdjust="0"/>
  </p:normalViewPr>
  <p:slideViewPr>
    <p:cSldViewPr>
      <p:cViewPr varScale="1">
        <p:scale>
          <a:sx n="42" d="100"/>
          <a:sy n="42" d="100"/>
        </p:scale>
        <p:origin x="780" y="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erkamp, Fenna" userId="eff01d03-93c8-4b73-972e-b87deb8bc139" providerId="ADAL" clId="{BE98B94D-D129-4109-890F-7E2F01AB6FF6}"/>
    <pc:docChg chg="modSld">
      <pc:chgData name="Boerkamp, Fenna" userId="eff01d03-93c8-4b73-972e-b87deb8bc139" providerId="ADAL" clId="{BE98B94D-D129-4109-890F-7E2F01AB6FF6}" dt="2024-08-22T14:08:13.909" v="43" actId="20577"/>
      <pc:docMkLst>
        <pc:docMk/>
      </pc:docMkLst>
      <pc:sldChg chg="modSp mod">
        <pc:chgData name="Boerkamp, Fenna" userId="eff01d03-93c8-4b73-972e-b87deb8bc139" providerId="ADAL" clId="{BE98B94D-D129-4109-890F-7E2F01AB6FF6}" dt="2024-08-22T14:08:06.837" v="15" actId="20577"/>
        <pc:sldMkLst>
          <pc:docMk/>
          <pc:sldMk cId="0" sldId="256"/>
        </pc:sldMkLst>
        <pc:spChg chg="mod">
          <ac:chgData name="Boerkamp, Fenna" userId="eff01d03-93c8-4b73-972e-b87deb8bc139" providerId="ADAL" clId="{BE98B94D-D129-4109-890F-7E2F01AB6FF6}" dt="2024-08-22T14:08:06.837" v="15" actId="20577"/>
          <ac:spMkLst>
            <pc:docMk/>
            <pc:sldMk cId="0" sldId="256"/>
            <ac:spMk id="38" creationId="{00000000-0000-0000-0000-000000000000}"/>
          </ac:spMkLst>
        </pc:spChg>
      </pc:sldChg>
      <pc:sldChg chg="modSp mod">
        <pc:chgData name="Boerkamp, Fenna" userId="eff01d03-93c8-4b73-972e-b87deb8bc139" providerId="ADAL" clId="{BE98B94D-D129-4109-890F-7E2F01AB6FF6}" dt="2024-08-22T14:08:13.909" v="43" actId="20577"/>
        <pc:sldMkLst>
          <pc:docMk/>
          <pc:sldMk cId="0" sldId="257"/>
        </pc:sldMkLst>
        <pc:spChg chg="mod">
          <ac:chgData name="Boerkamp, Fenna" userId="eff01d03-93c8-4b73-972e-b87deb8bc139" providerId="ADAL" clId="{BE98B94D-D129-4109-890F-7E2F01AB6FF6}" dt="2024-08-22T14:08:13.909" v="43" actId="20577"/>
          <ac:spMkLst>
            <pc:docMk/>
            <pc:sldMk cId="0" sldId="257"/>
            <ac:spMk id="38" creationId="{00000000-0000-0000-0000-000000000000}"/>
          </ac:spMkLst>
        </pc:spChg>
      </pc:sldChg>
    </pc:docChg>
  </pc:docChgLst>
  <pc:docChgLst>
    <pc:chgData name="Boerkamp, Fenna" userId="eff01d03-93c8-4b73-972e-b87deb8bc139" providerId="ADAL" clId="{C0B793C8-4C0B-49C2-9B98-D2D28236CA78}"/>
    <pc:docChg chg="modSld">
      <pc:chgData name="Boerkamp, Fenna" userId="eff01d03-93c8-4b73-972e-b87deb8bc139" providerId="ADAL" clId="{C0B793C8-4C0B-49C2-9B98-D2D28236CA78}" dt="2024-12-04T09:55:47.664" v="4214" actId="962"/>
      <pc:docMkLst>
        <pc:docMk/>
      </pc:docMkLst>
      <pc:sldChg chg="addSp modSp mod">
        <pc:chgData name="Boerkamp, Fenna" userId="eff01d03-93c8-4b73-972e-b87deb8bc139" providerId="ADAL" clId="{C0B793C8-4C0B-49C2-9B98-D2D28236CA78}" dt="2024-12-04T09:55:47.664" v="4214" actId="962"/>
        <pc:sldMkLst>
          <pc:docMk/>
          <pc:sldMk cId="0" sldId="256"/>
        </pc:sldMkLst>
        <pc:spChg chg="mod">
          <ac:chgData name="Boerkamp, Fenna" userId="eff01d03-93c8-4b73-972e-b87deb8bc139" providerId="ADAL" clId="{C0B793C8-4C0B-49C2-9B98-D2D28236CA78}" dt="2024-12-04T09:52:11.156" v="2497" actId="962"/>
          <ac:spMkLst>
            <pc:docMk/>
            <pc:sldMk cId="0" sldId="256"/>
            <ac:spMk id="2" creationId="{00000000-0000-0000-0000-000000000000}"/>
          </ac:spMkLst>
        </pc:spChg>
        <pc:spChg chg="mod">
          <ac:chgData name="Boerkamp, Fenna" userId="eff01d03-93c8-4b73-972e-b87deb8bc139" providerId="ADAL" clId="{C0B793C8-4C0B-49C2-9B98-D2D28236CA78}" dt="2024-12-04T09:45:38.779" v="2131" actId="962"/>
          <ac:spMkLst>
            <pc:docMk/>
            <pc:sldMk cId="0" sldId="256"/>
            <ac:spMk id="5" creationId="{00000000-0000-0000-0000-000000000000}"/>
          </ac:spMkLst>
        </pc:spChg>
        <pc:spChg chg="mod">
          <ac:chgData name="Boerkamp, Fenna" userId="eff01d03-93c8-4b73-972e-b87deb8bc139" providerId="ADAL" clId="{C0B793C8-4C0B-49C2-9B98-D2D28236CA78}" dt="2024-12-04T09:15:11.075" v="160" actId="13244"/>
          <ac:spMkLst>
            <pc:docMk/>
            <pc:sldMk cId="0" sldId="256"/>
            <ac:spMk id="38" creationId="{00000000-0000-0000-0000-000000000000}"/>
          </ac:spMkLst>
        </pc:spChg>
        <pc:spChg chg="mod">
          <ac:chgData name="Boerkamp, Fenna" userId="eff01d03-93c8-4b73-972e-b87deb8bc139" providerId="ADAL" clId="{C0B793C8-4C0B-49C2-9B98-D2D28236CA78}" dt="2024-12-04T09:52:07.183" v="2496" actId="962"/>
          <ac:spMkLst>
            <pc:docMk/>
            <pc:sldMk cId="0" sldId="256"/>
            <ac:spMk id="99" creationId="{00000000-0000-0000-0000-000000000000}"/>
          </ac:spMkLst>
        </pc:spChg>
        <pc:spChg chg="add mod">
          <ac:chgData name="Boerkamp, Fenna" userId="eff01d03-93c8-4b73-972e-b87deb8bc139" providerId="ADAL" clId="{C0B793C8-4C0B-49C2-9B98-D2D28236CA78}" dt="2024-12-04T09:21:51.488" v="200" actId="13244"/>
          <ac:spMkLst>
            <pc:docMk/>
            <pc:sldMk cId="0" sldId="256"/>
            <ac:spMk id="104" creationId="{649BC338-2B06-7FE4-4F6D-10F3F8D290CC}"/>
          </ac:spMkLst>
        </pc:spChg>
        <pc:grpChg chg="mod">
          <ac:chgData name="Boerkamp, Fenna" userId="eff01d03-93c8-4b73-972e-b87deb8bc139" providerId="ADAL" clId="{C0B793C8-4C0B-49C2-9B98-D2D28236CA78}" dt="2024-12-04T09:55:45.997" v="4213" actId="962"/>
          <ac:grpSpMkLst>
            <pc:docMk/>
            <pc:sldMk cId="0" sldId="256"/>
            <ac:grpSpMk id="3" creationId="{00000000-0000-0000-0000-000000000000}"/>
          </ac:grpSpMkLst>
        </pc:grpChg>
        <pc:grpChg chg="mod">
          <ac:chgData name="Boerkamp, Fenna" userId="eff01d03-93c8-4b73-972e-b87deb8bc139" providerId="ADAL" clId="{C0B793C8-4C0B-49C2-9B98-D2D28236CA78}" dt="2024-12-04T09:52:18.205" v="2573" actId="962"/>
          <ac:grpSpMkLst>
            <pc:docMk/>
            <pc:sldMk cId="0" sldId="256"/>
            <ac:grpSpMk id="6" creationId="{00000000-0000-0000-0000-000000000000}"/>
          </ac:grpSpMkLst>
        </pc:grpChg>
        <pc:grpChg chg="mod">
          <ac:chgData name="Boerkamp, Fenna" userId="eff01d03-93c8-4b73-972e-b87deb8bc139" providerId="ADAL" clId="{C0B793C8-4C0B-49C2-9B98-D2D28236CA78}" dt="2024-12-04T09:52:32.649" v="2696" actId="962"/>
          <ac:grpSpMkLst>
            <pc:docMk/>
            <pc:sldMk cId="0" sldId="256"/>
            <ac:grpSpMk id="10" creationId="{00000000-0000-0000-0000-000000000000}"/>
          </ac:grpSpMkLst>
        </pc:grpChg>
        <pc:grpChg chg="mod">
          <ac:chgData name="Boerkamp, Fenna" userId="eff01d03-93c8-4b73-972e-b87deb8bc139" providerId="ADAL" clId="{C0B793C8-4C0B-49C2-9B98-D2D28236CA78}" dt="2024-12-04T09:52:55.904" v="2839" actId="962"/>
          <ac:grpSpMkLst>
            <pc:docMk/>
            <pc:sldMk cId="0" sldId="256"/>
            <ac:grpSpMk id="13" creationId="{00000000-0000-0000-0000-000000000000}"/>
          </ac:grpSpMkLst>
        </pc:grpChg>
        <pc:grpChg chg="mod">
          <ac:chgData name="Boerkamp, Fenna" userId="eff01d03-93c8-4b73-972e-b87deb8bc139" providerId="ADAL" clId="{C0B793C8-4C0B-49C2-9B98-D2D28236CA78}" dt="2024-12-04T09:55:41.688" v="4212" actId="962"/>
          <ac:grpSpMkLst>
            <pc:docMk/>
            <pc:sldMk cId="0" sldId="256"/>
            <ac:grpSpMk id="16" creationId="{00000000-0000-0000-0000-000000000000}"/>
          </ac:grpSpMkLst>
        </pc:grpChg>
        <pc:grpChg chg="mod">
          <ac:chgData name="Boerkamp, Fenna" userId="eff01d03-93c8-4b73-972e-b87deb8bc139" providerId="ADAL" clId="{C0B793C8-4C0B-49C2-9B98-D2D28236CA78}" dt="2024-12-04T09:54:23.483" v="3545" actId="962"/>
          <ac:grpSpMkLst>
            <pc:docMk/>
            <pc:sldMk cId="0" sldId="256"/>
            <ac:grpSpMk id="19" creationId="{00000000-0000-0000-0000-000000000000}"/>
          </ac:grpSpMkLst>
        </pc:grpChg>
        <pc:grpChg chg="mod">
          <ac:chgData name="Boerkamp, Fenna" userId="eff01d03-93c8-4b73-972e-b87deb8bc139" providerId="ADAL" clId="{C0B793C8-4C0B-49C2-9B98-D2D28236CA78}" dt="2024-12-04T09:54:42.377" v="3696" actId="962"/>
          <ac:grpSpMkLst>
            <pc:docMk/>
            <pc:sldMk cId="0" sldId="256"/>
            <ac:grpSpMk id="23" creationId="{00000000-0000-0000-0000-000000000000}"/>
          </ac:grpSpMkLst>
        </pc:grpChg>
        <pc:grpChg chg="mod">
          <ac:chgData name="Boerkamp, Fenna" userId="eff01d03-93c8-4b73-972e-b87deb8bc139" providerId="ADAL" clId="{C0B793C8-4C0B-49C2-9B98-D2D28236CA78}" dt="2024-12-04T09:55:03.363" v="3879" actId="962"/>
          <ac:grpSpMkLst>
            <pc:docMk/>
            <pc:sldMk cId="0" sldId="256"/>
            <ac:grpSpMk id="26" creationId="{00000000-0000-0000-0000-000000000000}"/>
          </ac:grpSpMkLst>
        </pc:grpChg>
        <pc:grpChg chg="mod">
          <ac:chgData name="Boerkamp, Fenna" userId="eff01d03-93c8-4b73-972e-b87deb8bc139" providerId="ADAL" clId="{C0B793C8-4C0B-49C2-9B98-D2D28236CA78}" dt="2024-12-04T09:53:32.493" v="3156" actId="962"/>
          <ac:grpSpMkLst>
            <pc:docMk/>
            <pc:sldMk cId="0" sldId="256"/>
            <ac:grpSpMk id="29" creationId="{00000000-0000-0000-0000-000000000000}"/>
          </ac:grpSpMkLst>
        </pc:grpChg>
        <pc:grpChg chg="mod">
          <ac:chgData name="Boerkamp, Fenna" userId="eff01d03-93c8-4b73-972e-b87deb8bc139" providerId="ADAL" clId="{C0B793C8-4C0B-49C2-9B98-D2D28236CA78}" dt="2024-12-04T09:55:21.278" v="4024" actId="962"/>
          <ac:grpSpMkLst>
            <pc:docMk/>
            <pc:sldMk cId="0" sldId="256"/>
            <ac:grpSpMk id="32" creationId="{00000000-0000-0000-0000-000000000000}"/>
          </ac:grpSpMkLst>
        </pc:grpChg>
        <pc:grpChg chg="mod">
          <ac:chgData name="Boerkamp, Fenna" userId="eff01d03-93c8-4b73-972e-b87deb8bc139" providerId="ADAL" clId="{C0B793C8-4C0B-49C2-9B98-D2D28236CA78}" dt="2024-12-04T09:53:53.468" v="3285" actId="962"/>
          <ac:grpSpMkLst>
            <pc:docMk/>
            <pc:sldMk cId="0" sldId="256"/>
            <ac:grpSpMk id="35" creationId="{00000000-0000-0000-0000-000000000000}"/>
          </ac:grpSpMkLst>
        </pc:grpChg>
        <pc:grpChg chg="mod">
          <ac:chgData name="Boerkamp, Fenna" userId="eff01d03-93c8-4b73-972e-b87deb8bc139" providerId="ADAL" clId="{C0B793C8-4C0B-49C2-9B98-D2D28236CA78}" dt="2024-12-04T09:52:41.103" v="2742" actId="962"/>
          <ac:grpSpMkLst>
            <pc:docMk/>
            <pc:sldMk cId="0" sldId="256"/>
            <ac:grpSpMk id="39" creationId="{00000000-0000-0000-0000-000000000000}"/>
          </ac:grpSpMkLst>
        </pc:grpChg>
        <pc:grpChg chg="mod">
          <ac:chgData name="Boerkamp, Fenna" userId="eff01d03-93c8-4b73-972e-b87deb8bc139" providerId="ADAL" clId="{C0B793C8-4C0B-49C2-9B98-D2D28236CA78}" dt="2024-12-04T09:55:09.316" v="3929" actId="962"/>
          <ac:grpSpMkLst>
            <pc:docMk/>
            <pc:sldMk cId="0" sldId="256"/>
            <ac:grpSpMk id="43" creationId="{00000000-0000-0000-0000-000000000000}"/>
          </ac:grpSpMkLst>
        </pc:grpChg>
        <pc:grpChg chg="mod">
          <ac:chgData name="Boerkamp, Fenna" userId="eff01d03-93c8-4b73-972e-b87deb8bc139" providerId="ADAL" clId="{C0B793C8-4C0B-49C2-9B98-D2D28236CA78}" dt="2024-12-04T09:52:21.804" v="2574" actId="962"/>
          <ac:grpSpMkLst>
            <pc:docMk/>
            <pc:sldMk cId="0" sldId="256"/>
            <ac:grpSpMk id="47" creationId="{00000000-0000-0000-0000-000000000000}"/>
          </ac:grpSpMkLst>
        </pc:grpChg>
        <pc:grpChg chg="mod">
          <ac:chgData name="Boerkamp, Fenna" userId="eff01d03-93c8-4b73-972e-b87deb8bc139" providerId="ADAL" clId="{C0B793C8-4C0B-49C2-9B98-D2D28236CA78}" dt="2024-12-04T09:52:46.276" v="2743" actId="962"/>
          <ac:grpSpMkLst>
            <pc:docMk/>
            <pc:sldMk cId="0" sldId="256"/>
            <ac:grpSpMk id="51" creationId="{00000000-0000-0000-0000-000000000000}"/>
          </ac:grpSpMkLst>
        </pc:grpChg>
        <pc:grpChg chg="mod">
          <ac:chgData name="Boerkamp, Fenna" userId="eff01d03-93c8-4b73-972e-b87deb8bc139" providerId="ADAL" clId="{C0B793C8-4C0B-49C2-9B98-D2D28236CA78}" dt="2024-12-04T09:55:12.571" v="3930" actId="962"/>
          <ac:grpSpMkLst>
            <pc:docMk/>
            <pc:sldMk cId="0" sldId="256"/>
            <ac:grpSpMk id="55" creationId="{00000000-0000-0000-0000-000000000000}"/>
          </ac:grpSpMkLst>
        </pc:grpChg>
        <pc:grpChg chg="mod">
          <ac:chgData name="Boerkamp, Fenna" userId="eff01d03-93c8-4b73-972e-b87deb8bc139" providerId="ADAL" clId="{C0B793C8-4C0B-49C2-9B98-D2D28236CA78}" dt="2024-12-04T09:54:30.990" v="3607" actId="962"/>
          <ac:grpSpMkLst>
            <pc:docMk/>
            <pc:sldMk cId="0" sldId="256"/>
            <ac:grpSpMk id="59" creationId="{00000000-0000-0000-0000-000000000000}"/>
          </ac:grpSpMkLst>
        </pc:grpChg>
        <pc:grpChg chg="mod">
          <ac:chgData name="Boerkamp, Fenna" userId="eff01d03-93c8-4b73-972e-b87deb8bc139" providerId="ADAL" clId="{C0B793C8-4C0B-49C2-9B98-D2D28236CA78}" dt="2024-12-04T09:54:34.251" v="3608" actId="962"/>
          <ac:grpSpMkLst>
            <pc:docMk/>
            <pc:sldMk cId="0" sldId="256"/>
            <ac:grpSpMk id="63" creationId="{00000000-0000-0000-0000-000000000000}"/>
          </ac:grpSpMkLst>
        </pc:grpChg>
        <pc:grpChg chg="mod">
          <ac:chgData name="Boerkamp, Fenna" userId="eff01d03-93c8-4b73-972e-b87deb8bc139" providerId="ADAL" clId="{C0B793C8-4C0B-49C2-9B98-D2D28236CA78}" dt="2024-12-04T09:54:49.787" v="3756" actId="962"/>
          <ac:grpSpMkLst>
            <pc:docMk/>
            <pc:sldMk cId="0" sldId="256"/>
            <ac:grpSpMk id="67" creationId="{00000000-0000-0000-0000-000000000000}"/>
          </ac:grpSpMkLst>
        </pc:grpChg>
        <pc:grpChg chg="mod">
          <ac:chgData name="Boerkamp, Fenna" userId="eff01d03-93c8-4b73-972e-b87deb8bc139" providerId="ADAL" clId="{C0B793C8-4C0B-49C2-9B98-D2D28236CA78}" dt="2024-12-04T09:54:53.530" v="3757" actId="962"/>
          <ac:grpSpMkLst>
            <pc:docMk/>
            <pc:sldMk cId="0" sldId="256"/>
            <ac:grpSpMk id="71" creationId="{00000000-0000-0000-0000-000000000000}"/>
          </ac:grpSpMkLst>
        </pc:grpChg>
        <pc:grpChg chg="mod">
          <ac:chgData name="Boerkamp, Fenna" userId="eff01d03-93c8-4b73-972e-b87deb8bc139" providerId="ADAL" clId="{C0B793C8-4C0B-49C2-9B98-D2D28236CA78}" dt="2024-12-04T09:53:19.219" v="3049" actId="962"/>
          <ac:grpSpMkLst>
            <pc:docMk/>
            <pc:sldMk cId="0" sldId="256"/>
            <ac:grpSpMk id="75" creationId="{00000000-0000-0000-0000-000000000000}"/>
          </ac:grpSpMkLst>
        </pc:grpChg>
        <pc:grpChg chg="mod">
          <ac:chgData name="Boerkamp, Fenna" userId="eff01d03-93c8-4b73-972e-b87deb8bc139" providerId="ADAL" clId="{C0B793C8-4C0B-49C2-9B98-D2D28236CA78}" dt="2024-12-04T09:53:23.051" v="3050" actId="962"/>
          <ac:grpSpMkLst>
            <pc:docMk/>
            <pc:sldMk cId="0" sldId="256"/>
            <ac:grpSpMk id="79" creationId="{00000000-0000-0000-0000-000000000000}"/>
          </ac:grpSpMkLst>
        </pc:grpChg>
        <pc:grpChg chg="mod">
          <ac:chgData name="Boerkamp, Fenna" userId="eff01d03-93c8-4b73-972e-b87deb8bc139" providerId="ADAL" clId="{C0B793C8-4C0B-49C2-9B98-D2D28236CA78}" dt="2024-12-04T09:53:41.680" v="3208" actId="962"/>
          <ac:grpSpMkLst>
            <pc:docMk/>
            <pc:sldMk cId="0" sldId="256"/>
            <ac:grpSpMk id="83" creationId="{00000000-0000-0000-0000-000000000000}"/>
          </ac:grpSpMkLst>
        </pc:grpChg>
        <pc:grpChg chg="mod">
          <ac:chgData name="Boerkamp, Fenna" userId="eff01d03-93c8-4b73-972e-b87deb8bc139" providerId="ADAL" clId="{C0B793C8-4C0B-49C2-9B98-D2D28236CA78}" dt="2024-12-04T09:53:46.527" v="3209" actId="962"/>
          <ac:grpSpMkLst>
            <pc:docMk/>
            <pc:sldMk cId="0" sldId="256"/>
            <ac:grpSpMk id="87" creationId="{00000000-0000-0000-0000-000000000000}"/>
          </ac:grpSpMkLst>
        </pc:grpChg>
        <pc:grpChg chg="mod">
          <ac:chgData name="Boerkamp, Fenna" userId="eff01d03-93c8-4b73-972e-b87deb8bc139" providerId="ADAL" clId="{C0B793C8-4C0B-49C2-9B98-D2D28236CA78}" dt="2024-12-04T09:53:12.340" v="2995" actId="962"/>
          <ac:grpSpMkLst>
            <pc:docMk/>
            <pc:sldMk cId="0" sldId="256"/>
            <ac:grpSpMk id="91" creationId="{00000000-0000-0000-0000-000000000000}"/>
          </ac:grpSpMkLst>
        </pc:grpChg>
        <pc:grpChg chg="mod">
          <ac:chgData name="Boerkamp, Fenna" userId="eff01d03-93c8-4b73-972e-b87deb8bc139" providerId="ADAL" clId="{C0B793C8-4C0B-49C2-9B98-D2D28236CA78}" dt="2024-12-04T09:55:32.272" v="4108" actId="962"/>
          <ac:grpSpMkLst>
            <pc:docMk/>
            <pc:sldMk cId="0" sldId="256"/>
            <ac:grpSpMk id="95" creationId="{00000000-0000-0000-0000-000000000000}"/>
          </ac:grpSpMkLst>
        </pc:grpChg>
        <pc:grpChg chg="mod">
          <ac:chgData name="Boerkamp, Fenna" userId="eff01d03-93c8-4b73-972e-b87deb8bc139" providerId="ADAL" clId="{C0B793C8-4C0B-49C2-9B98-D2D28236CA78}" dt="2024-12-04T09:55:47.664" v="4214" actId="962"/>
          <ac:grpSpMkLst>
            <pc:docMk/>
            <pc:sldMk cId="0" sldId="256"/>
            <ac:grpSpMk id="100" creationId="{00000000-0000-0000-0000-000000000000}"/>
          </ac:grpSpMkLst>
        </pc:grpChg>
      </pc:sldChg>
      <pc:sldChg chg="addSp modSp mod">
        <pc:chgData name="Boerkamp, Fenna" userId="eff01d03-93c8-4b73-972e-b87deb8bc139" providerId="ADAL" clId="{C0B793C8-4C0B-49C2-9B98-D2D28236CA78}" dt="2024-12-04T09:51:35.716" v="2314" actId="13244"/>
        <pc:sldMkLst>
          <pc:docMk/>
          <pc:sldMk cId="0" sldId="257"/>
        </pc:sldMkLst>
        <pc:spChg chg="mod">
          <ac:chgData name="Boerkamp, Fenna" userId="eff01d03-93c8-4b73-972e-b87deb8bc139" providerId="ADAL" clId="{C0B793C8-4C0B-49C2-9B98-D2D28236CA78}" dt="2024-12-04T09:46:35.691" v="2214" actId="962"/>
          <ac:spMkLst>
            <pc:docMk/>
            <pc:sldMk cId="0" sldId="257"/>
            <ac:spMk id="2" creationId="{00000000-0000-0000-0000-000000000000}"/>
          </ac:spMkLst>
        </pc:spChg>
        <pc:spChg chg="mod">
          <ac:chgData name="Boerkamp, Fenna" userId="eff01d03-93c8-4b73-972e-b87deb8bc139" providerId="ADAL" clId="{C0B793C8-4C0B-49C2-9B98-D2D28236CA78}" dt="2024-12-04T09:45:49.102" v="2197" actId="962"/>
          <ac:spMkLst>
            <pc:docMk/>
            <pc:sldMk cId="0" sldId="257"/>
            <ac:spMk id="5" creationId="{00000000-0000-0000-0000-000000000000}"/>
          </ac:spMkLst>
        </pc:spChg>
        <pc:spChg chg="mod">
          <ac:chgData name="Boerkamp, Fenna" userId="eff01d03-93c8-4b73-972e-b87deb8bc139" providerId="ADAL" clId="{C0B793C8-4C0B-49C2-9B98-D2D28236CA78}" dt="2024-12-04T09:31:57.310" v="203" actId="13244"/>
          <ac:spMkLst>
            <pc:docMk/>
            <pc:sldMk cId="0" sldId="257"/>
            <ac:spMk id="38" creationId="{00000000-0000-0000-0000-000000000000}"/>
          </ac:spMkLst>
        </pc:spChg>
        <pc:spChg chg="mod">
          <ac:chgData name="Boerkamp, Fenna" userId="eff01d03-93c8-4b73-972e-b87deb8bc139" providerId="ADAL" clId="{C0B793C8-4C0B-49C2-9B98-D2D28236CA78}" dt="2024-12-04T09:40:59.120" v="489" actId="962"/>
          <ac:spMkLst>
            <pc:docMk/>
            <pc:sldMk cId="0" sldId="257"/>
            <ac:spMk id="99" creationId="{00000000-0000-0000-0000-000000000000}"/>
          </ac:spMkLst>
        </pc:spChg>
        <pc:spChg chg="add mod">
          <ac:chgData name="Boerkamp, Fenna" userId="eff01d03-93c8-4b73-972e-b87deb8bc139" providerId="ADAL" clId="{C0B793C8-4C0B-49C2-9B98-D2D28236CA78}" dt="2024-12-04T09:31:50.854" v="202" actId="13244"/>
          <ac:spMkLst>
            <pc:docMk/>
            <pc:sldMk cId="0" sldId="257"/>
            <ac:spMk id="104" creationId="{EC50A18A-92BD-DCBA-34F8-F61CCC344434}"/>
          </ac:spMkLst>
        </pc:spChg>
        <pc:grpChg chg="mod">
          <ac:chgData name="Boerkamp, Fenna" userId="eff01d03-93c8-4b73-972e-b87deb8bc139" providerId="ADAL" clId="{C0B793C8-4C0B-49C2-9B98-D2D28236CA78}" dt="2024-12-04T09:44:49.051" v="2058" actId="962"/>
          <ac:grpSpMkLst>
            <pc:docMk/>
            <pc:sldMk cId="0" sldId="257"/>
            <ac:grpSpMk id="3" creationId="{00000000-0000-0000-0000-000000000000}"/>
          </ac:grpSpMkLst>
        </pc:grpChg>
        <pc:grpChg chg="mod">
          <ac:chgData name="Boerkamp, Fenna" userId="eff01d03-93c8-4b73-972e-b87deb8bc139" providerId="ADAL" clId="{C0B793C8-4C0B-49C2-9B98-D2D28236CA78}" dt="2024-12-04T09:41:24.156" v="648" actId="962"/>
          <ac:grpSpMkLst>
            <pc:docMk/>
            <pc:sldMk cId="0" sldId="257"/>
            <ac:grpSpMk id="6" creationId="{00000000-0000-0000-0000-000000000000}"/>
          </ac:grpSpMkLst>
        </pc:grpChg>
        <pc:grpChg chg="mod">
          <ac:chgData name="Boerkamp, Fenna" userId="eff01d03-93c8-4b73-972e-b87deb8bc139" providerId="ADAL" clId="{C0B793C8-4C0B-49C2-9B98-D2D28236CA78}" dt="2024-12-04T09:41:36.630" v="715" actId="962"/>
          <ac:grpSpMkLst>
            <pc:docMk/>
            <pc:sldMk cId="0" sldId="257"/>
            <ac:grpSpMk id="10" creationId="{00000000-0000-0000-0000-000000000000}"/>
          </ac:grpSpMkLst>
        </pc:grpChg>
        <pc:grpChg chg="mod">
          <ac:chgData name="Boerkamp, Fenna" userId="eff01d03-93c8-4b73-972e-b87deb8bc139" providerId="ADAL" clId="{C0B793C8-4C0B-49C2-9B98-D2D28236CA78}" dt="2024-12-04T09:41:54.346" v="828" actId="962"/>
          <ac:grpSpMkLst>
            <pc:docMk/>
            <pc:sldMk cId="0" sldId="257"/>
            <ac:grpSpMk id="13" creationId="{00000000-0000-0000-0000-000000000000}"/>
          </ac:grpSpMkLst>
        </pc:grpChg>
        <pc:grpChg chg="mod">
          <ac:chgData name="Boerkamp, Fenna" userId="eff01d03-93c8-4b73-972e-b87deb8bc139" providerId="ADAL" clId="{C0B793C8-4C0B-49C2-9B98-D2D28236CA78}" dt="2024-12-04T09:44:36.785" v="2057" actId="962"/>
          <ac:grpSpMkLst>
            <pc:docMk/>
            <pc:sldMk cId="0" sldId="257"/>
            <ac:grpSpMk id="16" creationId="{00000000-0000-0000-0000-000000000000}"/>
          </ac:grpSpMkLst>
        </pc:grpChg>
        <pc:grpChg chg="mod">
          <ac:chgData name="Boerkamp, Fenna" userId="eff01d03-93c8-4b73-972e-b87deb8bc139" providerId="ADAL" clId="{C0B793C8-4C0B-49C2-9B98-D2D28236CA78}" dt="2024-12-04T09:43:10.800" v="1422" actId="962"/>
          <ac:grpSpMkLst>
            <pc:docMk/>
            <pc:sldMk cId="0" sldId="257"/>
            <ac:grpSpMk id="19" creationId="{00000000-0000-0000-0000-000000000000}"/>
          </ac:grpSpMkLst>
        </pc:grpChg>
        <pc:grpChg chg="mod">
          <ac:chgData name="Boerkamp, Fenna" userId="eff01d03-93c8-4b73-972e-b87deb8bc139" providerId="ADAL" clId="{C0B793C8-4C0B-49C2-9B98-D2D28236CA78}" dt="2024-12-04T09:51:24.578" v="2311" actId="13244"/>
          <ac:grpSpMkLst>
            <pc:docMk/>
            <pc:sldMk cId="0" sldId="257"/>
            <ac:grpSpMk id="23" creationId="{00000000-0000-0000-0000-000000000000}"/>
          </ac:grpSpMkLst>
        </pc:grpChg>
        <pc:grpChg chg="mod">
          <ac:chgData name="Boerkamp, Fenna" userId="eff01d03-93c8-4b73-972e-b87deb8bc139" providerId="ADAL" clId="{C0B793C8-4C0B-49C2-9B98-D2D28236CA78}" dt="2024-12-04T09:51:35.716" v="2314" actId="13244"/>
          <ac:grpSpMkLst>
            <pc:docMk/>
            <pc:sldMk cId="0" sldId="257"/>
            <ac:grpSpMk id="26" creationId="{00000000-0000-0000-0000-000000000000}"/>
          </ac:grpSpMkLst>
        </pc:grpChg>
        <pc:grpChg chg="mod">
          <ac:chgData name="Boerkamp, Fenna" userId="eff01d03-93c8-4b73-972e-b87deb8bc139" providerId="ADAL" clId="{C0B793C8-4C0B-49C2-9B98-D2D28236CA78}" dt="2024-12-04T09:42:34.491" v="1133" actId="962"/>
          <ac:grpSpMkLst>
            <pc:docMk/>
            <pc:sldMk cId="0" sldId="257"/>
            <ac:grpSpMk id="29" creationId="{00000000-0000-0000-0000-000000000000}"/>
          </ac:grpSpMkLst>
        </pc:grpChg>
        <pc:grpChg chg="mod">
          <ac:chgData name="Boerkamp, Fenna" userId="eff01d03-93c8-4b73-972e-b87deb8bc139" providerId="ADAL" clId="{C0B793C8-4C0B-49C2-9B98-D2D28236CA78}" dt="2024-12-04T09:43:27.418" v="1549" actId="962"/>
          <ac:grpSpMkLst>
            <pc:docMk/>
            <pc:sldMk cId="0" sldId="257"/>
            <ac:grpSpMk id="32" creationId="{00000000-0000-0000-0000-000000000000}"/>
          </ac:grpSpMkLst>
        </pc:grpChg>
        <pc:grpChg chg="mod">
          <ac:chgData name="Boerkamp, Fenna" userId="eff01d03-93c8-4b73-972e-b87deb8bc139" providerId="ADAL" clId="{C0B793C8-4C0B-49C2-9B98-D2D28236CA78}" dt="2024-12-04T09:42:51.327" v="1240" actId="962"/>
          <ac:grpSpMkLst>
            <pc:docMk/>
            <pc:sldMk cId="0" sldId="257"/>
            <ac:grpSpMk id="35" creationId="{00000000-0000-0000-0000-000000000000}"/>
          </ac:grpSpMkLst>
        </pc:grpChg>
        <pc:grpChg chg="mod">
          <ac:chgData name="Boerkamp, Fenna" userId="eff01d03-93c8-4b73-972e-b87deb8bc139" providerId="ADAL" clId="{C0B793C8-4C0B-49C2-9B98-D2D28236CA78}" dt="2024-12-04T09:41:44.762" v="767" actId="962"/>
          <ac:grpSpMkLst>
            <pc:docMk/>
            <pc:sldMk cId="0" sldId="257"/>
            <ac:grpSpMk id="39" creationId="{00000000-0000-0000-0000-000000000000}"/>
          </ac:grpSpMkLst>
        </pc:grpChg>
        <pc:grpChg chg="mod">
          <ac:chgData name="Boerkamp, Fenna" userId="eff01d03-93c8-4b73-972e-b87deb8bc139" providerId="ADAL" clId="{C0B793C8-4C0B-49C2-9B98-D2D28236CA78}" dt="2024-12-04T09:43:19.314" v="1496" actId="962"/>
          <ac:grpSpMkLst>
            <pc:docMk/>
            <pc:sldMk cId="0" sldId="257"/>
            <ac:grpSpMk id="43" creationId="{00000000-0000-0000-0000-000000000000}"/>
          </ac:grpSpMkLst>
        </pc:grpChg>
        <pc:grpChg chg="mod">
          <ac:chgData name="Boerkamp, Fenna" userId="eff01d03-93c8-4b73-972e-b87deb8bc139" providerId="ADAL" clId="{C0B793C8-4C0B-49C2-9B98-D2D28236CA78}" dt="2024-12-04T09:46:37.639" v="2215" actId="962"/>
          <ac:grpSpMkLst>
            <pc:docMk/>
            <pc:sldMk cId="0" sldId="257"/>
            <ac:grpSpMk id="47" creationId="{00000000-0000-0000-0000-000000000000}"/>
          </ac:grpSpMkLst>
        </pc:grpChg>
        <pc:grpChg chg="mod">
          <ac:chgData name="Boerkamp, Fenna" userId="eff01d03-93c8-4b73-972e-b87deb8bc139" providerId="ADAL" clId="{C0B793C8-4C0B-49C2-9B98-D2D28236CA78}" dt="2024-12-04T09:46:40.866" v="2216" actId="962"/>
          <ac:grpSpMkLst>
            <pc:docMk/>
            <pc:sldMk cId="0" sldId="257"/>
            <ac:grpSpMk id="51" creationId="{00000000-0000-0000-0000-000000000000}"/>
          </ac:grpSpMkLst>
        </pc:grpChg>
        <pc:grpChg chg="mod">
          <ac:chgData name="Boerkamp, Fenna" userId="eff01d03-93c8-4b73-972e-b87deb8bc139" providerId="ADAL" clId="{C0B793C8-4C0B-49C2-9B98-D2D28236CA78}" dt="2024-12-04T09:46:46.357" v="2219" actId="962"/>
          <ac:grpSpMkLst>
            <pc:docMk/>
            <pc:sldMk cId="0" sldId="257"/>
            <ac:grpSpMk id="55" creationId="{00000000-0000-0000-0000-000000000000}"/>
          </ac:grpSpMkLst>
        </pc:grpChg>
        <pc:grpChg chg="mod">
          <ac:chgData name="Boerkamp, Fenna" userId="eff01d03-93c8-4b73-972e-b87deb8bc139" providerId="ADAL" clId="{C0B793C8-4C0B-49C2-9B98-D2D28236CA78}" dt="2024-12-04T09:51:20.787" v="2309" actId="13244"/>
          <ac:grpSpMkLst>
            <pc:docMk/>
            <pc:sldMk cId="0" sldId="257"/>
            <ac:grpSpMk id="59" creationId="{00000000-0000-0000-0000-000000000000}"/>
          </ac:grpSpMkLst>
        </pc:grpChg>
        <pc:grpChg chg="mod">
          <ac:chgData name="Boerkamp, Fenna" userId="eff01d03-93c8-4b73-972e-b87deb8bc139" providerId="ADAL" clId="{C0B793C8-4C0B-49C2-9B98-D2D28236CA78}" dt="2024-12-04T09:51:22.614" v="2310" actId="13244"/>
          <ac:grpSpMkLst>
            <pc:docMk/>
            <pc:sldMk cId="0" sldId="257"/>
            <ac:grpSpMk id="63" creationId="{00000000-0000-0000-0000-000000000000}"/>
          </ac:grpSpMkLst>
        </pc:grpChg>
        <pc:grpChg chg="mod">
          <ac:chgData name="Boerkamp, Fenna" userId="eff01d03-93c8-4b73-972e-b87deb8bc139" providerId="ADAL" clId="{C0B793C8-4C0B-49C2-9B98-D2D28236CA78}" dt="2024-12-04T09:51:31.389" v="2312" actId="13244"/>
          <ac:grpSpMkLst>
            <pc:docMk/>
            <pc:sldMk cId="0" sldId="257"/>
            <ac:grpSpMk id="67" creationId="{00000000-0000-0000-0000-000000000000}"/>
          </ac:grpSpMkLst>
        </pc:grpChg>
        <pc:grpChg chg="mod">
          <ac:chgData name="Boerkamp, Fenna" userId="eff01d03-93c8-4b73-972e-b87deb8bc139" providerId="ADAL" clId="{C0B793C8-4C0B-49C2-9B98-D2D28236CA78}" dt="2024-12-04T09:51:33.783" v="2313" actId="13244"/>
          <ac:grpSpMkLst>
            <pc:docMk/>
            <pc:sldMk cId="0" sldId="257"/>
            <ac:grpSpMk id="71" creationId="{00000000-0000-0000-0000-000000000000}"/>
          </ac:grpSpMkLst>
        </pc:grpChg>
        <pc:grpChg chg="mod">
          <ac:chgData name="Boerkamp, Fenna" userId="eff01d03-93c8-4b73-972e-b87deb8bc139" providerId="ADAL" clId="{C0B793C8-4C0B-49C2-9B98-D2D28236CA78}" dt="2024-12-04T09:42:24.141" v="1076" actId="962"/>
          <ac:grpSpMkLst>
            <pc:docMk/>
            <pc:sldMk cId="0" sldId="257"/>
            <ac:grpSpMk id="75" creationId="{00000000-0000-0000-0000-000000000000}"/>
          </ac:grpSpMkLst>
        </pc:grpChg>
        <pc:grpChg chg="mod">
          <ac:chgData name="Boerkamp, Fenna" userId="eff01d03-93c8-4b73-972e-b87deb8bc139" providerId="ADAL" clId="{C0B793C8-4C0B-49C2-9B98-D2D28236CA78}" dt="2024-12-04T09:46:42.479" v="2217" actId="962"/>
          <ac:grpSpMkLst>
            <pc:docMk/>
            <pc:sldMk cId="0" sldId="257"/>
            <ac:grpSpMk id="79" creationId="{00000000-0000-0000-0000-000000000000}"/>
          </ac:grpSpMkLst>
        </pc:grpChg>
        <pc:grpChg chg="mod">
          <ac:chgData name="Boerkamp, Fenna" userId="eff01d03-93c8-4b73-972e-b87deb8bc139" providerId="ADAL" clId="{C0B793C8-4C0B-49C2-9B98-D2D28236CA78}" dt="2024-12-04T09:42:41.047" v="1185" actId="962"/>
          <ac:grpSpMkLst>
            <pc:docMk/>
            <pc:sldMk cId="0" sldId="257"/>
            <ac:grpSpMk id="83" creationId="{00000000-0000-0000-0000-000000000000}"/>
          </ac:grpSpMkLst>
        </pc:grpChg>
        <pc:grpChg chg="mod">
          <ac:chgData name="Boerkamp, Fenna" userId="eff01d03-93c8-4b73-972e-b87deb8bc139" providerId="ADAL" clId="{C0B793C8-4C0B-49C2-9B98-D2D28236CA78}" dt="2024-12-04T09:46:44.408" v="2218" actId="962"/>
          <ac:grpSpMkLst>
            <pc:docMk/>
            <pc:sldMk cId="0" sldId="257"/>
            <ac:grpSpMk id="87" creationId="{00000000-0000-0000-0000-000000000000}"/>
          </ac:grpSpMkLst>
        </pc:grpChg>
        <pc:grpChg chg="mod">
          <ac:chgData name="Boerkamp, Fenna" userId="eff01d03-93c8-4b73-972e-b87deb8bc139" providerId="ADAL" clId="{C0B793C8-4C0B-49C2-9B98-D2D28236CA78}" dt="2024-12-04T09:42:14.085" v="994" actId="962"/>
          <ac:grpSpMkLst>
            <pc:docMk/>
            <pc:sldMk cId="0" sldId="257"/>
            <ac:grpSpMk id="91" creationId="{00000000-0000-0000-0000-000000000000}"/>
          </ac:grpSpMkLst>
        </pc:grpChg>
        <pc:grpChg chg="mod">
          <ac:chgData name="Boerkamp, Fenna" userId="eff01d03-93c8-4b73-972e-b87deb8bc139" providerId="ADAL" clId="{C0B793C8-4C0B-49C2-9B98-D2D28236CA78}" dt="2024-12-04T09:44:20.262" v="1947" actId="962"/>
          <ac:grpSpMkLst>
            <pc:docMk/>
            <pc:sldMk cId="0" sldId="257"/>
            <ac:grpSpMk id="95" creationId="{00000000-0000-0000-0000-000000000000}"/>
          </ac:grpSpMkLst>
        </pc:grpChg>
        <pc:grpChg chg="mod">
          <ac:chgData name="Boerkamp, Fenna" userId="eff01d03-93c8-4b73-972e-b87deb8bc139" providerId="ADAL" clId="{C0B793C8-4C0B-49C2-9B98-D2D28236CA78}" dt="2024-12-04T09:44:57.202" v="2059" actId="962"/>
          <ac:grpSpMkLst>
            <pc:docMk/>
            <pc:sldMk cId="0" sldId="257"/>
            <ac:grpSpMk id="100" creationId="{00000000-0000-0000-0000-000000000000}"/>
          </ac:grpSpMkLst>
        </pc:grpChg>
      </pc:sldChg>
    </pc:docChg>
  </pc:docChgLst>
  <pc:docChgLst>
    <pc:chgData name="Boerkamp, Fenna" userId="eff01d03-93c8-4b73-972e-b87deb8bc139" providerId="ADAL" clId="{BC715CB7-24FA-4431-A24E-DC016B59DC46}"/>
    <pc:docChg chg="modSld">
      <pc:chgData name="Boerkamp, Fenna" userId="eff01d03-93c8-4b73-972e-b87deb8bc139" providerId="ADAL" clId="{BC715CB7-24FA-4431-A24E-DC016B59DC46}" dt="2024-10-31T13:22:47.889" v="6" actId="20577"/>
      <pc:docMkLst>
        <pc:docMk/>
      </pc:docMkLst>
      <pc:sldChg chg="modSp mod">
        <pc:chgData name="Boerkamp, Fenna" userId="eff01d03-93c8-4b73-972e-b87deb8bc139" providerId="ADAL" clId="{BC715CB7-24FA-4431-A24E-DC016B59DC46}" dt="2024-10-31T13:22:47.889" v="6" actId="20577"/>
        <pc:sldMkLst>
          <pc:docMk/>
          <pc:sldMk cId="0" sldId="256"/>
        </pc:sldMkLst>
        <pc:spChg chg="mod">
          <ac:chgData name="Boerkamp, Fenna" userId="eff01d03-93c8-4b73-972e-b87deb8bc139" providerId="ADAL" clId="{BC715CB7-24FA-4431-A24E-DC016B59DC46}" dt="2024-10-31T13:22:47.889" v="6" actId="20577"/>
          <ac:spMkLst>
            <pc:docMk/>
            <pc:sldMk cId="0" sldId="256"/>
            <ac:spMk id="1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le 103">
            <a:extLst>
              <a:ext uri="{FF2B5EF4-FFF2-40B4-BE49-F238E27FC236}">
                <a16:creationId xmlns:a16="http://schemas.microsoft.com/office/drawing/2014/main" id="{649BC338-2B06-7FE4-4F6D-10F3F8D290CC}"/>
              </a:ext>
            </a:extLst>
          </p:cNvPr>
          <p:cNvSpPr>
            <a:spLocks noGrp="1"/>
          </p:cNvSpPr>
          <p:nvPr>
            <p:ph type="title" idx="4294967295"/>
          </p:nvPr>
        </p:nvSpPr>
        <p:spPr>
          <a:xfrm>
            <a:off x="457200" y="-1143000"/>
            <a:ext cx="8229600" cy="1143000"/>
          </a:xfrm>
        </p:spPr>
        <p:txBody>
          <a:bodyPr vert="horz" lIns="91440" tIns="45720" rIns="91440" bIns="45720" rtlCol="0" anchor="b">
            <a:normAutofit fontScale="90000"/>
          </a:bodyPr>
          <a:lstStyle/>
          <a:p>
            <a:r>
              <a:rPr lang="en-GB" dirty="0"/>
              <a:t>Theory of Change Template with guidance</a:t>
            </a:r>
          </a:p>
        </p:txBody>
      </p:sp>
      <p:sp>
        <p:nvSpPr>
          <p:cNvPr id="99" name="Freeform 99" descr="Liverpool John Moores University's Teaching and Learning Academy logo">
            <a:extLst>
              <a:ext uri="{C183D7F6-B498-43B3-948B-1728B52AA6E4}">
                <adec:decorative xmlns:adec="http://schemas.microsoft.com/office/drawing/2017/decorative" val="0"/>
              </a:ext>
            </a:extLst>
          </p:cNvPr>
          <p:cNvSpPr/>
          <p:nvPr/>
        </p:nvSpPr>
        <p:spPr>
          <a:xfrm>
            <a:off x="403240" y="178490"/>
            <a:ext cx="4873556" cy="1002610"/>
          </a:xfrm>
          <a:custGeom>
            <a:avLst/>
            <a:gdLst/>
            <a:ahLst/>
            <a:cxnLst/>
            <a:rect l="l" t="t" r="r" b="b"/>
            <a:pathLst>
              <a:path w="4873556" h="1002610">
                <a:moveTo>
                  <a:pt x="0" y="0"/>
                </a:moveTo>
                <a:lnTo>
                  <a:pt x="4873556" y="0"/>
                </a:lnTo>
                <a:lnTo>
                  <a:pt x="4873556" y="1002610"/>
                </a:lnTo>
                <a:lnTo>
                  <a:pt x="0" y="1002610"/>
                </a:lnTo>
                <a:lnTo>
                  <a:pt x="0" y="0"/>
                </a:lnTo>
                <a:close/>
              </a:path>
            </a:pathLst>
          </a:custGeom>
          <a:blipFill>
            <a:blip r:embed="rId2"/>
            <a:stretch>
              <a:fillRect/>
            </a:stretch>
          </a:blipFill>
        </p:spPr>
        <p:txBody>
          <a:bodyPr/>
          <a:lstStyle/>
          <a:p>
            <a:endParaRPr lang="en-GB"/>
          </a:p>
        </p:txBody>
      </p:sp>
      <p:sp>
        <p:nvSpPr>
          <p:cNvPr id="38" name="TextBox 38"/>
          <p:cNvSpPr txBox="1"/>
          <p:nvPr/>
        </p:nvSpPr>
        <p:spPr>
          <a:xfrm>
            <a:off x="5544715" y="155083"/>
            <a:ext cx="12489681" cy="924869"/>
          </a:xfrm>
          <a:prstGeom prst="rect">
            <a:avLst/>
          </a:prstGeom>
        </p:spPr>
        <p:txBody>
          <a:bodyPr lIns="0" tIns="0" rIns="0" bIns="0" rtlCol="0" anchor="t">
            <a:spAutoFit/>
          </a:bodyPr>
          <a:lstStyle/>
          <a:p>
            <a:pPr marL="0" lvl="0" indent="0" algn="r">
              <a:lnSpc>
                <a:spcPts val="7758"/>
              </a:lnSpc>
              <a:spcBef>
                <a:spcPct val="0"/>
              </a:spcBef>
            </a:pPr>
            <a:r>
              <a:rPr lang="en-US" sz="5922" spc="177" dirty="0">
                <a:solidFill>
                  <a:srgbClr val="00205B"/>
                </a:solidFill>
                <a:latin typeface="Aileron Ultra-Bold"/>
                <a:ea typeface="Aileron Ultra-Bold"/>
                <a:cs typeface="Aileron Ultra-Bold"/>
                <a:sym typeface="Aileron Ultra-Bold"/>
              </a:rPr>
              <a:t>Theory of Change</a:t>
            </a:r>
          </a:p>
        </p:txBody>
      </p:sp>
      <p:sp>
        <p:nvSpPr>
          <p:cNvPr id="2" name="AutoShape 2">
            <a:extLst>
              <a:ext uri="{C183D7F6-B498-43B3-948B-1728B52AA6E4}">
                <adec:decorative xmlns:adec="http://schemas.microsoft.com/office/drawing/2017/decorative" val="1"/>
              </a:ext>
            </a:extLst>
          </p:cNvPr>
          <p:cNvSpPr/>
          <p:nvPr/>
        </p:nvSpPr>
        <p:spPr>
          <a:xfrm rot="7147">
            <a:off x="-19070" y="1347166"/>
            <a:ext cx="18326140" cy="0"/>
          </a:xfrm>
          <a:prstGeom prst="line">
            <a:avLst/>
          </a:prstGeom>
          <a:ln w="19050" cap="rnd">
            <a:solidFill>
              <a:srgbClr val="2CD5C4"/>
            </a:solidFill>
            <a:prstDash val="solid"/>
            <a:headEnd type="none" w="sm" len="sm"/>
            <a:tailEnd type="none" w="sm" len="sm"/>
          </a:ln>
        </p:spPr>
        <p:txBody>
          <a:bodyPr/>
          <a:lstStyle/>
          <a:p>
            <a:endParaRPr lang="en-GB"/>
          </a:p>
        </p:txBody>
      </p:sp>
      <p:grpSp>
        <p:nvGrpSpPr>
          <p:cNvPr id="6" name="Group 6" descr="Describe your Situation here">
            <a:extLst>
              <a:ext uri="{C183D7F6-B498-43B3-948B-1728B52AA6E4}">
                <adec:decorative xmlns:adec="http://schemas.microsoft.com/office/drawing/2017/decorative" val="0"/>
              </a:ext>
            </a:extLst>
          </p:cNvPr>
          <p:cNvGrpSpPr/>
          <p:nvPr/>
        </p:nvGrpSpPr>
        <p:grpSpPr>
          <a:xfrm>
            <a:off x="255965" y="1532042"/>
            <a:ext cx="2689056" cy="701410"/>
            <a:chOff x="0" y="0"/>
            <a:chExt cx="3585409" cy="935214"/>
          </a:xfrm>
        </p:grpSpPr>
        <p:sp>
          <p:nvSpPr>
            <p:cNvPr id="7" name="Freeform 7"/>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DBE2E9"/>
            </a:solidFill>
          </p:spPr>
          <p:txBody>
            <a:bodyPr/>
            <a:lstStyle/>
            <a:p>
              <a:endParaRPr lang="en-GB"/>
            </a:p>
          </p:txBody>
        </p:sp>
        <p:sp>
          <p:nvSpPr>
            <p:cNvPr id="8" name="Freeform 8"/>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DBE2E9"/>
            </a:solidFill>
          </p:spPr>
          <p:txBody>
            <a:bodyPr/>
            <a:lstStyle/>
            <a:p>
              <a:endParaRPr lang="en-GB"/>
            </a:p>
          </p:txBody>
        </p:sp>
        <p:sp>
          <p:nvSpPr>
            <p:cNvPr id="9" name="TextBox 9"/>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Situation</a:t>
              </a:r>
            </a:p>
          </p:txBody>
        </p:sp>
      </p:grpSp>
      <p:grpSp>
        <p:nvGrpSpPr>
          <p:cNvPr id="47" name="Group 47">
            <a:extLst>
              <a:ext uri="{C183D7F6-B498-43B3-948B-1728B52AA6E4}">
                <adec:decorative xmlns:adec="http://schemas.microsoft.com/office/drawing/2017/decorative" val="1"/>
              </a:ext>
            </a:extLst>
          </p:cNvPr>
          <p:cNvGrpSpPr/>
          <p:nvPr/>
        </p:nvGrpSpPr>
        <p:grpSpPr>
          <a:xfrm>
            <a:off x="255965" y="1532042"/>
            <a:ext cx="399820" cy="701410"/>
            <a:chOff x="0" y="0"/>
            <a:chExt cx="533093" cy="935214"/>
          </a:xfrm>
        </p:grpSpPr>
        <p:sp>
          <p:nvSpPr>
            <p:cNvPr id="48" name="Freeform 48"/>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49" name="Freeform 49"/>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0" name="TextBox 50"/>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1</a:t>
              </a:r>
            </a:p>
          </p:txBody>
        </p:sp>
      </p:grpSp>
      <p:grpSp>
        <p:nvGrpSpPr>
          <p:cNvPr id="10" name="Group 10" descr="Guidance for describing a Situation">
            <a:extLst>
              <a:ext uri="{C183D7F6-B498-43B3-948B-1728B52AA6E4}">
                <adec:decorative xmlns:adec="http://schemas.microsoft.com/office/drawing/2017/decorative" val="0"/>
              </a:ext>
            </a:extLst>
          </p:cNvPr>
          <p:cNvGrpSpPr/>
          <p:nvPr/>
        </p:nvGrpSpPr>
        <p:grpSpPr>
          <a:xfrm>
            <a:off x="2935497" y="1532042"/>
            <a:ext cx="15089374" cy="701410"/>
            <a:chOff x="0" y="0"/>
            <a:chExt cx="20119166" cy="935214"/>
          </a:xfrm>
        </p:grpSpPr>
        <p:sp>
          <p:nvSpPr>
            <p:cNvPr id="11" name="Freeform 11"/>
            <p:cNvSpPr/>
            <p:nvPr/>
          </p:nvSpPr>
          <p:spPr>
            <a:xfrm>
              <a:off x="0" y="0"/>
              <a:ext cx="20112162" cy="937133"/>
            </a:xfrm>
            <a:custGeom>
              <a:avLst/>
              <a:gdLst/>
              <a:ahLst/>
              <a:cxnLst/>
              <a:rect l="l" t="t" r="r" b="b"/>
              <a:pathLst>
                <a:path w="20112162" h="937133">
                  <a:moveTo>
                    <a:pt x="12795" y="0"/>
                  </a:moveTo>
                  <a:lnTo>
                    <a:pt x="20099367" y="0"/>
                  </a:lnTo>
                  <a:cubicBezTo>
                    <a:pt x="20106404" y="0"/>
                    <a:pt x="20112162" y="5715"/>
                    <a:pt x="20112162" y="12700"/>
                  </a:cubicBezTo>
                  <a:lnTo>
                    <a:pt x="20112162" y="924433"/>
                  </a:lnTo>
                  <a:cubicBezTo>
                    <a:pt x="20112162" y="931418"/>
                    <a:pt x="20106404" y="937133"/>
                    <a:pt x="20099367" y="937133"/>
                  </a:cubicBezTo>
                  <a:lnTo>
                    <a:pt x="12795" y="937133"/>
                  </a:lnTo>
                  <a:cubicBezTo>
                    <a:pt x="5758" y="937133"/>
                    <a:pt x="0" y="931418"/>
                    <a:pt x="0" y="924433"/>
                  </a:cubicBezTo>
                  <a:lnTo>
                    <a:pt x="0" y="12700"/>
                  </a:lnTo>
                  <a:cubicBezTo>
                    <a:pt x="0" y="5715"/>
                    <a:pt x="5758" y="0"/>
                    <a:pt x="12795" y="0"/>
                  </a:cubicBezTo>
                  <a:moveTo>
                    <a:pt x="12795" y="25400"/>
                  </a:moveTo>
                  <a:lnTo>
                    <a:pt x="12795" y="12700"/>
                  </a:lnTo>
                  <a:lnTo>
                    <a:pt x="25590" y="12700"/>
                  </a:lnTo>
                  <a:lnTo>
                    <a:pt x="25590" y="924433"/>
                  </a:lnTo>
                  <a:lnTo>
                    <a:pt x="12795" y="924433"/>
                  </a:lnTo>
                  <a:lnTo>
                    <a:pt x="12795" y="911733"/>
                  </a:lnTo>
                  <a:lnTo>
                    <a:pt x="20099367" y="911733"/>
                  </a:lnTo>
                  <a:lnTo>
                    <a:pt x="20099367" y="924433"/>
                  </a:lnTo>
                  <a:lnTo>
                    <a:pt x="20086572" y="924433"/>
                  </a:lnTo>
                  <a:lnTo>
                    <a:pt x="20086572" y="12700"/>
                  </a:lnTo>
                  <a:lnTo>
                    <a:pt x="20099367" y="12700"/>
                  </a:lnTo>
                  <a:lnTo>
                    <a:pt x="20099367" y="25400"/>
                  </a:lnTo>
                  <a:lnTo>
                    <a:pt x="12795" y="25400"/>
                  </a:lnTo>
                  <a:close/>
                </a:path>
              </a:pathLst>
            </a:custGeom>
            <a:solidFill>
              <a:srgbClr val="DBE2E9"/>
            </a:solidFill>
          </p:spPr>
          <p:txBody>
            <a:bodyPr/>
            <a:lstStyle/>
            <a:p>
              <a:endParaRPr lang="en-GB"/>
            </a:p>
          </p:txBody>
        </p:sp>
        <p:sp>
          <p:nvSpPr>
            <p:cNvPr id="12" name="TextBox 12"/>
            <p:cNvSpPr txBox="1"/>
            <p:nvPr/>
          </p:nvSpPr>
          <p:spPr>
            <a:xfrm>
              <a:off x="0" y="-38100"/>
              <a:ext cx="20119166" cy="973314"/>
            </a:xfrm>
            <a:prstGeom prst="rect">
              <a:avLst/>
            </a:prstGeom>
          </p:spPr>
          <p:txBody>
            <a:bodyPr lIns="50800" tIns="50800" rIns="50800" bIns="50800" rtlCol="0" anchor="ctr"/>
            <a:lstStyle/>
            <a:p>
              <a:pPr algn="ctr">
                <a:lnSpc>
                  <a:spcPts val="2520"/>
                </a:lnSpc>
              </a:pPr>
              <a:r>
                <a:rPr lang="en-US" sz="1800">
                  <a:solidFill>
                    <a:srgbClr val="00205B"/>
                  </a:solidFill>
                  <a:latin typeface="Aileron"/>
                  <a:ea typeface="Aileron"/>
                  <a:cs typeface="Aileron"/>
                  <a:sym typeface="Aileron"/>
                </a:rPr>
                <a:t>What is the current context of the situation? What problem is the programme trying to address or resolve?</a:t>
              </a:r>
            </a:p>
          </p:txBody>
        </p:sp>
      </p:grpSp>
      <p:grpSp>
        <p:nvGrpSpPr>
          <p:cNvPr id="39" name="Group 39" descr="Describe your Aims here">
            <a:extLst>
              <a:ext uri="{C183D7F6-B498-43B3-948B-1728B52AA6E4}">
                <adec:decorative xmlns:adec="http://schemas.microsoft.com/office/drawing/2017/decorative" val="0"/>
              </a:ext>
            </a:extLst>
          </p:cNvPr>
          <p:cNvGrpSpPr/>
          <p:nvPr/>
        </p:nvGrpSpPr>
        <p:grpSpPr>
          <a:xfrm>
            <a:off x="279331" y="2376327"/>
            <a:ext cx="2689056" cy="701410"/>
            <a:chOff x="0" y="0"/>
            <a:chExt cx="3585409" cy="935214"/>
          </a:xfrm>
        </p:grpSpPr>
        <p:sp>
          <p:nvSpPr>
            <p:cNvPr id="40" name="Freeform 40"/>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DBE2E9"/>
            </a:solidFill>
          </p:spPr>
          <p:txBody>
            <a:bodyPr/>
            <a:lstStyle/>
            <a:p>
              <a:endParaRPr lang="en-GB"/>
            </a:p>
          </p:txBody>
        </p:sp>
        <p:sp>
          <p:nvSpPr>
            <p:cNvPr id="41" name="Freeform 41"/>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DBE2E9"/>
            </a:solidFill>
          </p:spPr>
          <p:txBody>
            <a:bodyPr/>
            <a:lstStyle/>
            <a:p>
              <a:endParaRPr lang="en-GB"/>
            </a:p>
          </p:txBody>
        </p:sp>
        <p:sp>
          <p:nvSpPr>
            <p:cNvPr id="42" name="TextBox 42"/>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Aims</a:t>
              </a:r>
            </a:p>
          </p:txBody>
        </p:sp>
      </p:grpSp>
      <p:grpSp>
        <p:nvGrpSpPr>
          <p:cNvPr id="51" name="Group 51">
            <a:extLst>
              <a:ext uri="{C183D7F6-B498-43B3-948B-1728B52AA6E4}">
                <adec:decorative xmlns:adec="http://schemas.microsoft.com/office/drawing/2017/decorative" val="1"/>
              </a:ext>
            </a:extLst>
          </p:cNvPr>
          <p:cNvGrpSpPr/>
          <p:nvPr/>
        </p:nvGrpSpPr>
        <p:grpSpPr>
          <a:xfrm>
            <a:off x="279331" y="2376327"/>
            <a:ext cx="399820" cy="701410"/>
            <a:chOff x="0" y="0"/>
            <a:chExt cx="533093" cy="935214"/>
          </a:xfrm>
        </p:grpSpPr>
        <p:sp>
          <p:nvSpPr>
            <p:cNvPr id="52" name="Freeform 52"/>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53" name="Freeform 53"/>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4" name="TextBox 54"/>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2</a:t>
              </a:r>
            </a:p>
          </p:txBody>
        </p:sp>
      </p:grpSp>
      <p:grpSp>
        <p:nvGrpSpPr>
          <p:cNvPr id="13" name="Group 13" descr="Guidance for describing Aims">
            <a:extLst>
              <a:ext uri="{C183D7F6-B498-43B3-948B-1728B52AA6E4}">
                <adec:decorative xmlns:adec="http://schemas.microsoft.com/office/drawing/2017/decorative" val="0"/>
              </a:ext>
            </a:extLst>
          </p:cNvPr>
          <p:cNvGrpSpPr/>
          <p:nvPr/>
        </p:nvGrpSpPr>
        <p:grpSpPr>
          <a:xfrm>
            <a:off x="2935497" y="2383476"/>
            <a:ext cx="15079849" cy="694261"/>
            <a:chOff x="0" y="0"/>
            <a:chExt cx="20106466" cy="925682"/>
          </a:xfrm>
        </p:grpSpPr>
        <p:sp>
          <p:nvSpPr>
            <p:cNvPr id="14" name="Freeform 14"/>
            <p:cNvSpPr/>
            <p:nvPr/>
          </p:nvSpPr>
          <p:spPr>
            <a:xfrm>
              <a:off x="0" y="0"/>
              <a:ext cx="20099466" cy="927601"/>
            </a:xfrm>
            <a:custGeom>
              <a:avLst/>
              <a:gdLst/>
              <a:ahLst/>
              <a:cxnLst/>
              <a:rect l="l" t="t" r="r" b="b"/>
              <a:pathLst>
                <a:path w="20099466" h="927601">
                  <a:moveTo>
                    <a:pt x="12787" y="0"/>
                  </a:moveTo>
                  <a:lnTo>
                    <a:pt x="20086679" y="0"/>
                  </a:lnTo>
                  <a:cubicBezTo>
                    <a:pt x="20093713" y="0"/>
                    <a:pt x="20099466" y="5657"/>
                    <a:pt x="20099466" y="12571"/>
                  </a:cubicBezTo>
                  <a:lnTo>
                    <a:pt x="20099466" y="915011"/>
                  </a:lnTo>
                  <a:cubicBezTo>
                    <a:pt x="20099466" y="921925"/>
                    <a:pt x="20093713" y="927601"/>
                    <a:pt x="20086679" y="927601"/>
                  </a:cubicBezTo>
                  <a:lnTo>
                    <a:pt x="12787" y="927601"/>
                  </a:lnTo>
                  <a:cubicBezTo>
                    <a:pt x="5754" y="927601"/>
                    <a:pt x="0" y="921925"/>
                    <a:pt x="0" y="915011"/>
                  </a:cubicBezTo>
                  <a:lnTo>
                    <a:pt x="0" y="12571"/>
                  </a:lnTo>
                  <a:cubicBezTo>
                    <a:pt x="0" y="5657"/>
                    <a:pt x="5754" y="0"/>
                    <a:pt x="12787" y="0"/>
                  </a:cubicBezTo>
                  <a:moveTo>
                    <a:pt x="12787" y="25141"/>
                  </a:moveTo>
                  <a:lnTo>
                    <a:pt x="12787" y="12571"/>
                  </a:lnTo>
                  <a:lnTo>
                    <a:pt x="25573" y="12571"/>
                  </a:lnTo>
                  <a:lnTo>
                    <a:pt x="25573" y="915011"/>
                  </a:lnTo>
                  <a:lnTo>
                    <a:pt x="12787" y="915011"/>
                  </a:lnTo>
                  <a:lnTo>
                    <a:pt x="12787" y="902440"/>
                  </a:lnTo>
                  <a:lnTo>
                    <a:pt x="20086679" y="902440"/>
                  </a:lnTo>
                  <a:lnTo>
                    <a:pt x="20086679" y="915011"/>
                  </a:lnTo>
                  <a:lnTo>
                    <a:pt x="20073893" y="915011"/>
                  </a:lnTo>
                  <a:lnTo>
                    <a:pt x="20073893" y="12571"/>
                  </a:lnTo>
                  <a:lnTo>
                    <a:pt x="20086679" y="12571"/>
                  </a:lnTo>
                  <a:lnTo>
                    <a:pt x="20086679" y="25141"/>
                  </a:lnTo>
                  <a:lnTo>
                    <a:pt x="12787" y="25141"/>
                  </a:lnTo>
                  <a:close/>
                </a:path>
              </a:pathLst>
            </a:custGeom>
            <a:solidFill>
              <a:srgbClr val="DBE2E9"/>
            </a:solidFill>
          </p:spPr>
          <p:txBody>
            <a:bodyPr/>
            <a:lstStyle/>
            <a:p>
              <a:endParaRPr lang="en-GB"/>
            </a:p>
          </p:txBody>
        </p:sp>
        <p:sp>
          <p:nvSpPr>
            <p:cNvPr id="15" name="TextBox 15"/>
            <p:cNvSpPr txBox="1"/>
            <p:nvPr/>
          </p:nvSpPr>
          <p:spPr>
            <a:xfrm>
              <a:off x="0" y="0"/>
              <a:ext cx="20106466" cy="925682"/>
            </a:xfrm>
            <a:prstGeom prst="rect">
              <a:avLst/>
            </a:prstGeom>
          </p:spPr>
          <p:txBody>
            <a:bodyPr lIns="50800" tIns="50800" rIns="50800" bIns="50800" rtlCol="0" anchor="ctr"/>
            <a:lstStyle/>
            <a:p>
              <a:pPr algn="ctr">
                <a:lnSpc>
                  <a:spcPts val="2160"/>
                </a:lnSpc>
              </a:pPr>
              <a:r>
                <a:rPr lang="en-US" sz="1800">
                  <a:solidFill>
                    <a:srgbClr val="00205B"/>
                  </a:solidFill>
                  <a:latin typeface="Aileron"/>
                  <a:ea typeface="Aileron"/>
                  <a:cs typeface="Aileron"/>
                  <a:sym typeface="Aileron"/>
                </a:rPr>
                <a:t>What goal or objective is the programme trying to achieve? What is your solution to the problem? This should be linked to the overarching strategy.</a:t>
              </a:r>
            </a:p>
          </p:txBody>
        </p:sp>
      </p:grpSp>
      <p:grpSp>
        <p:nvGrpSpPr>
          <p:cNvPr id="91" name="Group 91" descr="Outcomes and Impacts fall under 'Impact' in the Theory of Change">
            <a:extLst>
              <a:ext uri="{C183D7F6-B498-43B3-948B-1728B52AA6E4}">
                <adec:decorative xmlns:adec="http://schemas.microsoft.com/office/drawing/2017/decorative" val="0"/>
              </a:ext>
            </a:extLst>
          </p:cNvPr>
          <p:cNvGrpSpPr/>
          <p:nvPr/>
        </p:nvGrpSpPr>
        <p:grpSpPr>
          <a:xfrm>
            <a:off x="11356242" y="3922023"/>
            <a:ext cx="6678154" cy="403415"/>
            <a:chOff x="0" y="0"/>
            <a:chExt cx="8904205" cy="537886"/>
          </a:xfrm>
        </p:grpSpPr>
        <p:sp>
          <p:nvSpPr>
            <p:cNvPr id="92" name="Freeform 92"/>
            <p:cNvSpPr/>
            <p:nvPr/>
          </p:nvSpPr>
          <p:spPr>
            <a:xfrm>
              <a:off x="7991" y="15494"/>
              <a:ext cx="8883857" cy="509274"/>
            </a:xfrm>
            <a:custGeom>
              <a:avLst/>
              <a:gdLst/>
              <a:ahLst/>
              <a:cxnLst/>
              <a:rect l="l" t="t" r="r" b="b"/>
              <a:pathLst>
                <a:path w="8883857" h="509274">
                  <a:moveTo>
                    <a:pt x="0" y="0"/>
                  </a:moveTo>
                  <a:lnTo>
                    <a:pt x="8883857" y="0"/>
                  </a:lnTo>
                  <a:lnTo>
                    <a:pt x="8883857" y="509274"/>
                  </a:lnTo>
                  <a:lnTo>
                    <a:pt x="0" y="509274"/>
                  </a:lnTo>
                  <a:close/>
                </a:path>
              </a:pathLst>
            </a:custGeom>
            <a:solidFill>
              <a:srgbClr val="5D6C78"/>
            </a:solidFill>
          </p:spPr>
          <p:txBody>
            <a:bodyPr/>
            <a:lstStyle/>
            <a:p>
              <a:endParaRPr lang="en-GB"/>
            </a:p>
          </p:txBody>
        </p:sp>
        <p:sp>
          <p:nvSpPr>
            <p:cNvPr id="93" name="Freeform 93"/>
            <p:cNvSpPr/>
            <p:nvPr/>
          </p:nvSpPr>
          <p:spPr>
            <a:xfrm>
              <a:off x="0" y="0"/>
              <a:ext cx="8899839" cy="539833"/>
            </a:xfrm>
            <a:custGeom>
              <a:avLst/>
              <a:gdLst/>
              <a:ahLst/>
              <a:cxnLst/>
              <a:rect l="l" t="t" r="r" b="b"/>
              <a:pathLst>
                <a:path w="8899839" h="539833">
                  <a:moveTo>
                    <a:pt x="7991" y="0"/>
                  </a:moveTo>
                  <a:lnTo>
                    <a:pt x="8891848" y="0"/>
                  </a:lnTo>
                  <a:cubicBezTo>
                    <a:pt x="8896243" y="0"/>
                    <a:pt x="8899839" y="6972"/>
                    <a:pt x="8899839" y="15494"/>
                  </a:cubicBezTo>
                  <a:lnTo>
                    <a:pt x="8899839" y="524768"/>
                  </a:lnTo>
                  <a:cubicBezTo>
                    <a:pt x="8899839" y="533289"/>
                    <a:pt x="8896243" y="539833"/>
                    <a:pt x="8891848" y="539833"/>
                  </a:cubicBezTo>
                  <a:lnTo>
                    <a:pt x="7991" y="539833"/>
                  </a:lnTo>
                  <a:cubicBezTo>
                    <a:pt x="3596" y="539833"/>
                    <a:pt x="0" y="533289"/>
                    <a:pt x="0" y="524768"/>
                  </a:cubicBezTo>
                  <a:lnTo>
                    <a:pt x="0" y="15494"/>
                  </a:lnTo>
                  <a:cubicBezTo>
                    <a:pt x="0" y="6972"/>
                    <a:pt x="3596" y="0"/>
                    <a:pt x="7991" y="0"/>
                  </a:cubicBezTo>
                  <a:moveTo>
                    <a:pt x="7991" y="30987"/>
                  </a:moveTo>
                  <a:lnTo>
                    <a:pt x="7991" y="15494"/>
                  </a:lnTo>
                  <a:lnTo>
                    <a:pt x="15981" y="15494"/>
                  </a:lnTo>
                  <a:lnTo>
                    <a:pt x="15981" y="524768"/>
                  </a:lnTo>
                  <a:lnTo>
                    <a:pt x="7991" y="524768"/>
                  </a:lnTo>
                  <a:lnTo>
                    <a:pt x="7991" y="509274"/>
                  </a:lnTo>
                  <a:lnTo>
                    <a:pt x="8891848" y="509274"/>
                  </a:lnTo>
                  <a:lnTo>
                    <a:pt x="8891848" y="524768"/>
                  </a:lnTo>
                  <a:lnTo>
                    <a:pt x="8883857" y="524768"/>
                  </a:lnTo>
                  <a:lnTo>
                    <a:pt x="8883857" y="15494"/>
                  </a:lnTo>
                  <a:lnTo>
                    <a:pt x="8891848" y="15494"/>
                  </a:lnTo>
                  <a:lnTo>
                    <a:pt x="8891848" y="30987"/>
                  </a:lnTo>
                  <a:lnTo>
                    <a:pt x="7991" y="30987"/>
                  </a:lnTo>
                  <a:close/>
                </a:path>
              </a:pathLst>
            </a:custGeom>
            <a:solidFill>
              <a:srgbClr val="5D6C78"/>
            </a:solidFill>
          </p:spPr>
          <p:txBody>
            <a:bodyPr/>
            <a:lstStyle/>
            <a:p>
              <a:endParaRPr lang="en-GB"/>
            </a:p>
          </p:txBody>
        </p:sp>
        <p:sp>
          <p:nvSpPr>
            <p:cNvPr id="94" name="TextBox 94"/>
            <p:cNvSpPr txBox="1"/>
            <p:nvPr/>
          </p:nvSpPr>
          <p:spPr>
            <a:xfrm>
              <a:off x="0" y="0"/>
              <a:ext cx="8904205" cy="537886"/>
            </a:xfrm>
            <a:prstGeom prst="rect">
              <a:avLst/>
            </a:prstGeom>
          </p:spPr>
          <p:txBody>
            <a:bodyPr lIns="50800" tIns="50800" rIns="50800" bIns="50800" rtlCol="0" anchor="ctr"/>
            <a:lstStyle/>
            <a:p>
              <a:pPr algn="ctr">
                <a:lnSpc>
                  <a:spcPts val="2160"/>
                </a:lnSpc>
              </a:pPr>
              <a:r>
                <a:rPr lang="en-US" sz="1800">
                  <a:solidFill>
                    <a:srgbClr val="FFFFFF"/>
                  </a:solidFill>
                  <a:latin typeface="Aileron"/>
                  <a:ea typeface="Aileron"/>
                  <a:cs typeface="Aileron"/>
                  <a:sym typeface="Aileron"/>
                </a:rPr>
                <a:t>IMPACT</a:t>
              </a:r>
            </a:p>
          </p:txBody>
        </p:sp>
      </p:grpSp>
      <p:grpSp>
        <p:nvGrpSpPr>
          <p:cNvPr id="75" name="Group 75" descr="Describe your Outcomes here">
            <a:extLst>
              <a:ext uri="{C183D7F6-B498-43B3-948B-1728B52AA6E4}">
                <adec:decorative xmlns:adec="http://schemas.microsoft.com/office/drawing/2017/decorative" val="0"/>
              </a:ext>
            </a:extLst>
          </p:cNvPr>
          <p:cNvGrpSpPr/>
          <p:nvPr/>
        </p:nvGrpSpPr>
        <p:grpSpPr>
          <a:xfrm>
            <a:off x="11365767" y="3230138"/>
            <a:ext cx="3567962" cy="701410"/>
            <a:chOff x="0" y="0"/>
            <a:chExt cx="4757282" cy="935214"/>
          </a:xfrm>
        </p:grpSpPr>
        <p:sp>
          <p:nvSpPr>
            <p:cNvPr id="76" name="Freeform 76"/>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5D6C78"/>
            </a:solidFill>
          </p:spPr>
          <p:txBody>
            <a:bodyPr/>
            <a:lstStyle/>
            <a:p>
              <a:endParaRPr lang="en-GB"/>
            </a:p>
          </p:txBody>
        </p:sp>
        <p:sp>
          <p:nvSpPr>
            <p:cNvPr id="77" name="Freeform 77"/>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5D6C78"/>
            </a:solidFill>
          </p:spPr>
          <p:txBody>
            <a:bodyPr/>
            <a:lstStyle/>
            <a:p>
              <a:endParaRPr lang="en-GB"/>
            </a:p>
          </p:txBody>
        </p:sp>
        <p:sp>
          <p:nvSpPr>
            <p:cNvPr id="78" name="TextBox 78"/>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Outcomes</a:t>
              </a:r>
            </a:p>
          </p:txBody>
        </p:sp>
      </p:grpSp>
      <p:grpSp>
        <p:nvGrpSpPr>
          <p:cNvPr id="79" name="Group 79">
            <a:extLst>
              <a:ext uri="{C183D7F6-B498-43B3-948B-1728B52AA6E4}">
                <adec:decorative xmlns:adec="http://schemas.microsoft.com/office/drawing/2017/decorative" val="1"/>
              </a:ext>
            </a:extLst>
          </p:cNvPr>
          <p:cNvGrpSpPr/>
          <p:nvPr/>
        </p:nvGrpSpPr>
        <p:grpSpPr>
          <a:xfrm>
            <a:off x="11356242" y="3230138"/>
            <a:ext cx="399820" cy="701410"/>
            <a:chOff x="0" y="0"/>
            <a:chExt cx="533093" cy="935214"/>
          </a:xfrm>
        </p:grpSpPr>
        <p:sp>
          <p:nvSpPr>
            <p:cNvPr id="80" name="Freeform 80"/>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81" name="Freeform 81"/>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82" name="TextBox 82"/>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3</a:t>
              </a:r>
            </a:p>
          </p:txBody>
        </p:sp>
      </p:grpSp>
      <p:grpSp>
        <p:nvGrpSpPr>
          <p:cNvPr id="29" name="Group 29" descr="Guidance for describing your Outcomes">
            <a:extLst>
              <a:ext uri="{C183D7F6-B498-43B3-948B-1728B52AA6E4}">
                <adec:decorative xmlns:adec="http://schemas.microsoft.com/office/drawing/2017/decorative" val="0"/>
              </a:ext>
            </a:extLst>
          </p:cNvPr>
          <p:cNvGrpSpPr/>
          <p:nvPr/>
        </p:nvGrpSpPr>
        <p:grpSpPr>
          <a:xfrm>
            <a:off x="11365767" y="4306442"/>
            <a:ext cx="3539387" cy="3357808"/>
            <a:chOff x="0" y="0"/>
            <a:chExt cx="4719182" cy="4477077"/>
          </a:xfrm>
        </p:grpSpPr>
        <p:sp>
          <p:nvSpPr>
            <p:cNvPr id="30" name="Freeform 30"/>
            <p:cNvSpPr/>
            <p:nvPr/>
          </p:nvSpPr>
          <p:spPr>
            <a:xfrm>
              <a:off x="0" y="0"/>
              <a:ext cx="4711733" cy="4478949"/>
            </a:xfrm>
            <a:custGeom>
              <a:avLst/>
              <a:gdLst/>
              <a:ahLst/>
              <a:cxnLst/>
              <a:rect l="l" t="t" r="r" b="b"/>
              <a:pathLst>
                <a:path w="4711733" h="4478949">
                  <a:moveTo>
                    <a:pt x="13770" y="0"/>
                  </a:moveTo>
                  <a:lnTo>
                    <a:pt x="4697962" y="0"/>
                  </a:lnTo>
                  <a:cubicBezTo>
                    <a:pt x="4705536" y="0"/>
                    <a:pt x="4711733" y="5632"/>
                    <a:pt x="4711733" y="12515"/>
                  </a:cubicBezTo>
                  <a:lnTo>
                    <a:pt x="4711733" y="4466407"/>
                  </a:lnTo>
                  <a:cubicBezTo>
                    <a:pt x="4711733" y="4473290"/>
                    <a:pt x="4705536" y="4478949"/>
                    <a:pt x="4697962" y="4478949"/>
                  </a:cubicBezTo>
                  <a:lnTo>
                    <a:pt x="13770" y="4478949"/>
                  </a:lnTo>
                  <a:cubicBezTo>
                    <a:pt x="6196" y="4478949"/>
                    <a:pt x="0" y="4473290"/>
                    <a:pt x="0" y="4466407"/>
                  </a:cubicBezTo>
                  <a:lnTo>
                    <a:pt x="0" y="12515"/>
                  </a:lnTo>
                  <a:cubicBezTo>
                    <a:pt x="0" y="5632"/>
                    <a:pt x="6196" y="0"/>
                    <a:pt x="13770" y="0"/>
                  </a:cubicBezTo>
                  <a:moveTo>
                    <a:pt x="13770" y="25030"/>
                  </a:moveTo>
                  <a:lnTo>
                    <a:pt x="13770" y="12515"/>
                  </a:lnTo>
                  <a:lnTo>
                    <a:pt x="27539" y="12515"/>
                  </a:lnTo>
                  <a:lnTo>
                    <a:pt x="27539" y="4466407"/>
                  </a:lnTo>
                  <a:lnTo>
                    <a:pt x="13770" y="4466407"/>
                  </a:lnTo>
                  <a:lnTo>
                    <a:pt x="13770" y="4453892"/>
                  </a:lnTo>
                  <a:lnTo>
                    <a:pt x="4697962" y="4453892"/>
                  </a:lnTo>
                  <a:lnTo>
                    <a:pt x="4697962" y="4466407"/>
                  </a:lnTo>
                  <a:lnTo>
                    <a:pt x="4684193" y="4466407"/>
                  </a:lnTo>
                  <a:lnTo>
                    <a:pt x="4684193" y="12515"/>
                  </a:lnTo>
                  <a:lnTo>
                    <a:pt x="4697962" y="12515"/>
                  </a:lnTo>
                  <a:lnTo>
                    <a:pt x="4697962" y="25030"/>
                  </a:lnTo>
                  <a:lnTo>
                    <a:pt x="13770" y="25030"/>
                  </a:lnTo>
                  <a:close/>
                </a:path>
              </a:pathLst>
            </a:custGeom>
            <a:solidFill>
              <a:srgbClr val="5D6C78"/>
            </a:solidFill>
          </p:spPr>
          <p:txBody>
            <a:bodyPr/>
            <a:lstStyle/>
            <a:p>
              <a:endParaRPr lang="en-GB"/>
            </a:p>
          </p:txBody>
        </p:sp>
        <p:sp>
          <p:nvSpPr>
            <p:cNvPr id="31" name="TextBox 31"/>
            <p:cNvSpPr txBox="1"/>
            <p:nvPr/>
          </p:nvSpPr>
          <p:spPr>
            <a:xfrm>
              <a:off x="0" y="0"/>
              <a:ext cx="4719182" cy="447707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Short and intermediate-term outcomes which must be in place for your interventions to work &amp; for your long-term goals to be achieved. </a:t>
              </a:r>
            </a:p>
          </p:txBody>
        </p:sp>
      </p:grpSp>
      <p:grpSp>
        <p:nvGrpSpPr>
          <p:cNvPr id="83" name="Group 83" descr="Describe your Impacts here">
            <a:extLst>
              <a:ext uri="{C183D7F6-B498-43B3-948B-1728B52AA6E4}">
                <adec:decorative xmlns:adec="http://schemas.microsoft.com/office/drawing/2017/decorative" val="0"/>
              </a:ext>
            </a:extLst>
          </p:cNvPr>
          <p:cNvGrpSpPr/>
          <p:nvPr/>
        </p:nvGrpSpPr>
        <p:grpSpPr>
          <a:xfrm>
            <a:off x="15345340" y="3230138"/>
            <a:ext cx="2689056" cy="701410"/>
            <a:chOff x="0" y="0"/>
            <a:chExt cx="3585409" cy="935214"/>
          </a:xfrm>
        </p:grpSpPr>
        <p:sp>
          <p:nvSpPr>
            <p:cNvPr id="84" name="Freeform 84"/>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5D6C78"/>
            </a:solidFill>
          </p:spPr>
          <p:txBody>
            <a:bodyPr/>
            <a:lstStyle/>
            <a:p>
              <a:endParaRPr lang="en-GB"/>
            </a:p>
          </p:txBody>
        </p:sp>
        <p:sp>
          <p:nvSpPr>
            <p:cNvPr id="85" name="Freeform 85"/>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5D6C78"/>
            </a:solidFill>
          </p:spPr>
          <p:txBody>
            <a:bodyPr/>
            <a:lstStyle/>
            <a:p>
              <a:endParaRPr lang="en-GB"/>
            </a:p>
          </p:txBody>
        </p:sp>
        <p:sp>
          <p:nvSpPr>
            <p:cNvPr id="86" name="TextBox 86"/>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Impacts</a:t>
              </a:r>
            </a:p>
          </p:txBody>
        </p:sp>
      </p:grpSp>
      <p:grpSp>
        <p:nvGrpSpPr>
          <p:cNvPr id="87" name="Group 87">
            <a:extLst>
              <a:ext uri="{C183D7F6-B498-43B3-948B-1728B52AA6E4}">
                <adec:decorative xmlns:adec="http://schemas.microsoft.com/office/drawing/2017/decorative" val="1"/>
              </a:ext>
            </a:extLst>
          </p:cNvPr>
          <p:cNvGrpSpPr/>
          <p:nvPr/>
        </p:nvGrpSpPr>
        <p:grpSpPr>
          <a:xfrm>
            <a:off x="15335815" y="3230138"/>
            <a:ext cx="399820" cy="701410"/>
            <a:chOff x="0" y="0"/>
            <a:chExt cx="533093" cy="935214"/>
          </a:xfrm>
        </p:grpSpPr>
        <p:sp>
          <p:nvSpPr>
            <p:cNvPr id="88" name="Freeform 88"/>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89" name="Freeform 89"/>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90" name="TextBox 90"/>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4</a:t>
              </a:r>
            </a:p>
          </p:txBody>
        </p:sp>
      </p:grpSp>
      <p:grpSp>
        <p:nvGrpSpPr>
          <p:cNvPr id="35" name="Group 35" descr="Guidance for writing Impacts">
            <a:extLst>
              <a:ext uri="{C183D7F6-B498-43B3-948B-1728B52AA6E4}">
                <adec:decorative xmlns:adec="http://schemas.microsoft.com/office/drawing/2017/decorative" val="0"/>
              </a:ext>
            </a:extLst>
          </p:cNvPr>
          <p:cNvGrpSpPr/>
          <p:nvPr/>
        </p:nvGrpSpPr>
        <p:grpSpPr>
          <a:xfrm>
            <a:off x="15335815" y="4315338"/>
            <a:ext cx="2698581" cy="3348913"/>
            <a:chOff x="0" y="0"/>
            <a:chExt cx="3598109" cy="4465217"/>
          </a:xfrm>
        </p:grpSpPr>
        <p:sp>
          <p:nvSpPr>
            <p:cNvPr id="36" name="Freeform 36"/>
            <p:cNvSpPr/>
            <p:nvPr/>
          </p:nvSpPr>
          <p:spPr>
            <a:xfrm>
              <a:off x="0" y="0"/>
              <a:ext cx="3591540" cy="4467089"/>
            </a:xfrm>
            <a:custGeom>
              <a:avLst/>
              <a:gdLst/>
              <a:ahLst/>
              <a:cxnLst/>
              <a:rect l="l" t="t" r="r" b="b"/>
              <a:pathLst>
                <a:path w="3591540" h="4467089">
                  <a:moveTo>
                    <a:pt x="12119" y="0"/>
                  </a:moveTo>
                  <a:lnTo>
                    <a:pt x="3579420" y="0"/>
                  </a:lnTo>
                  <a:cubicBezTo>
                    <a:pt x="3586086" y="0"/>
                    <a:pt x="3591540" y="5617"/>
                    <a:pt x="3591540" y="12482"/>
                  </a:cubicBezTo>
                  <a:lnTo>
                    <a:pt x="3591540" y="4454575"/>
                  </a:lnTo>
                  <a:cubicBezTo>
                    <a:pt x="3591540" y="4461440"/>
                    <a:pt x="3586086" y="4467089"/>
                    <a:pt x="3579420" y="4467089"/>
                  </a:cubicBezTo>
                  <a:lnTo>
                    <a:pt x="12119" y="4467089"/>
                  </a:lnTo>
                  <a:cubicBezTo>
                    <a:pt x="5454" y="4467089"/>
                    <a:pt x="0" y="4461440"/>
                    <a:pt x="0" y="4454575"/>
                  </a:cubicBezTo>
                  <a:lnTo>
                    <a:pt x="0" y="12482"/>
                  </a:lnTo>
                  <a:cubicBezTo>
                    <a:pt x="0" y="5617"/>
                    <a:pt x="5454" y="0"/>
                    <a:pt x="12119" y="0"/>
                  </a:cubicBezTo>
                  <a:moveTo>
                    <a:pt x="12119" y="24963"/>
                  </a:moveTo>
                  <a:lnTo>
                    <a:pt x="12119" y="12482"/>
                  </a:lnTo>
                  <a:lnTo>
                    <a:pt x="24238" y="12482"/>
                  </a:lnTo>
                  <a:lnTo>
                    <a:pt x="24238" y="4454575"/>
                  </a:lnTo>
                  <a:lnTo>
                    <a:pt x="12119" y="4454575"/>
                  </a:lnTo>
                  <a:lnTo>
                    <a:pt x="12119" y="4442093"/>
                  </a:lnTo>
                  <a:lnTo>
                    <a:pt x="3579420" y="4442093"/>
                  </a:lnTo>
                  <a:lnTo>
                    <a:pt x="3579420" y="4454575"/>
                  </a:lnTo>
                  <a:lnTo>
                    <a:pt x="3567301" y="4454575"/>
                  </a:lnTo>
                  <a:lnTo>
                    <a:pt x="3567301" y="12482"/>
                  </a:lnTo>
                  <a:lnTo>
                    <a:pt x="3579420" y="12482"/>
                  </a:lnTo>
                  <a:lnTo>
                    <a:pt x="3579420" y="24963"/>
                  </a:lnTo>
                  <a:lnTo>
                    <a:pt x="12119" y="24963"/>
                  </a:lnTo>
                  <a:close/>
                </a:path>
              </a:pathLst>
            </a:custGeom>
            <a:solidFill>
              <a:srgbClr val="5D6C78"/>
            </a:solidFill>
          </p:spPr>
          <p:txBody>
            <a:bodyPr/>
            <a:lstStyle/>
            <a:p>
              <a:endParaRPr lang="en-GB"/>
            </a:p>
          </p:txBody>
        </p:sp>
        <p:sp>
          <p:nvSpPr>
            <p:cNvPr id="37" name="TextBox 37"/>
            <p:cNvSpPr txBox="1"/>
            <p:nvPr/>
          </p:nvSpPr>
          <p:spPr>
            <a:xfrm>
              <a:off x="0" y="0"/>
              <a:ext cx="3598109" cy="4465217"/>
            </a:xfrm>
            <a:prstGeom prst="rect">
              <a:avLst/>
            </a:prstGeom>
          </p:spPr>
          <p:txBody>
            <a:bodyPr lIns="50800" tIns="50800" rIns="50800" bIns="50800" rtlCol="0" anchor="ctr"/>
            <a:lstStyle/>
            <a:p>
              <a:pPr algn="ctr">
                <a:lnSpc>
                  <a:spcPts val="2160"/>
                </a:lnSpc>
              </a:pPr>
              <a:r>
                <a:rPr lang="en-US" sz="1800">
                  <a:solidFill>
                    <a:srgbClr val="00205B"/>
                  </a:solidFill>
                  <a:latin typeface="Aileron"/>
                  <a:ea typeface="Aileron"/>
                  <a:cs typeface="Aileron"/>
                  <a:sym typeface="Aileron"/>
                </a:rPr>
                <a:t>What is the long-term goal which relates to the ‘problem’? What will result from the removal of the problem? </a:t>
              </a:r>
            </a:p>
            <a:p>
              <a:pPr algn="ctr">
                <a:lnSpc>
                  <a:spcPts val="2160"/>
                </a:lnSpc>
              </a:pPr>
              <a:endParaRPr lang="en-US" sz="1800">
                <a:solidFill>
                  <a:srgbClr val="00205B"/>
                </a:solidFill>
                <a:latin typeface="Aileron"/>
                <a:ea typeface="Aileron"/>
                <a:cs typeface="Aileron"/>
                <a:sym typeface="Aileron"/>
              </a:endParaRPr>
            </a:p>
          </p:txBody>
        </p:sp>
      </p:grpSp>
      <p:grpSp>
        <p:nvGrpSpPr>
          <p:cNvPr id="19" name="Group 19" descr="Inputs, Activities, and Outputs fall under 'Process' in the Theory of Change">
            <a:extLst>
              <a:ext uri="{C183D7F6-B498-43B3-948B-1728B52AA6E4}">
                <adec:decorative xmlns:adec="http://schemas.microsoft.com/office/drawing/2017/decorative" val="0"/>
              </a:ext>
            </a:extLst>
          </p:cNvPr>
          <p:cNvGrpSpPr/>
          <p:nvPr/>
        </p:nvGrpSpPr>
        <p:grpSpPr>
          <a:xfrm>
            <a:off x="275139" y="3922023"/>
            <a:ext cx="10671528" cy="411717"/>
            <a:chOff x="0" y="0"/>
            <a:chExt cx="14228704" cy="548957"/>
          </a:xfrm>
        </p:grpSpPr>
        <p:sp>
          <p:nvSpPr>
            <p:cNvPr id="20" name="Freeform 20"/>
            <p:cNvSpPr/>
            <p:nvPr/>
          </p:nvSpPr>
          <p:spPr>
            <a:xfrm>
              <a:off x="12769" y="15812"/>
              <a:ext cx="14196189" cy="519755"/>
            </a:xfrm>
            <a:custGeom>
              <a:avLst/>
              <a:gdLst/>
              <a:ahLst/>
              <a:cxnLst/>
              <a:rect l="l" t="t" r="r" b="b"/>
              <a:pathLst>
                <a:path w="14196189" h="519755">
                  <a:moveTo>
                    <a:pt x="0" y="0"/>
                  </a:moveTo>
                  <a:lnTo>
                    <a:pt x="14196189" y="0"/>
                  </a:lnTo>
                  <a:lnTo>
                    <a:pt x="14196189" y="519756"/>
                  </a:lnTo>
                  <a:lnTo>
                    <a:pt x="0" y="519756"/>
                  </a:lnTo>
                  <a:close/>
                </a:path>
              </a:pathLst>
            </a:custGeom>
            <a:solidFill>
              <a:srgbClr val="2CD5C4"/>
            </a:solidFill>
          </p:spPr>
          <p:txBody>
            <a:bodyPr/>
            <a:lstStyle/>
            <a:p>
              <a:endParaRPr lang="en-GB"/>
            </a:p>
          </p:txBody>
        </p:sp>
        <p:sp>
          <p:nvSpPr>
            <p:cNvPr id="21" name="Freeform 21"/>
            <p:cNvSpPr/>
            <p:nvPr/>
          </p:nvSpPr>
          <p:spPr>
            <a:xfrm>
              <a:off x="0" y="0"/>
              <a:ext cx="14221726" cy="550903"/>
            </a:xfrm>
            <a:custGeom>
              <a:avLst/>
              <a:gdLst/>
              <a:ahLst/>
              <a:cxnLst/>
              <a:rect l="l" t="t" r="r" b="b"/>
              <a:pathLst>
                <a:path w="14221726" h="550903">
                  <a:moveTo>
                    <a:pt x="12769" y="0"/>
                  </a:moveTo>
                  <a:lnTo>
                    <a:pt x="14208958" y="0"/>
                  </a:lnTo>
                  <a:cubicBezTo>
                    <a:pt x="14215980" y="0"/>
                    <a:pt x="14221726" y="7116"/>
                    <a:pt x="14221726" y="15812"/>
                  </a:cubicBezTo>
                  <a:lnTo>
                    <a:pt x="14221726" y="535568"/>
                  </a:lnTo>
                  <a:cubicBezTo>
                    <a:pt x="14221726" y="544265"/>
                    <a:pt x="14215980" y="550903"/>
                    <a:pt x="14208958" y="550903"/>
                  </a:cubicBezTo>
                  <a:lnTo>
                    <a:pt x="12769" y="550903"/>
                  </a:lnTo>
                  <a:cubicBezTo>
                    <a:pt x="5746" y="550903"/>
                    <a:pt x="0" y="544265"/>
                    <a:pt x="0" y="535568"/>
                  </a:cubicBezTo>
                  <a:lnTo>
                    <a:pt x="0" y="15812"/>
                  </a:lnTo>
                  <a:cubicBezTo>
                    <a:pt x="0" y="7116"/>
                    <a:pt x="5746" y="0"/>
                    <a:pt x="12769" y="0"/>
                  </a:cubicBezTo>
                  <a:moveTo>
                    <a:pt x="12769" y="31625"/>
                  </a:moveTo>
                  <a:lnTo>
                    <a:pt x="12769" y="15812"/>
                  </a:lnTo>
                  <a:lnTo>
                    <a:pt x="25538" y="15812"/>
                  </a:lnTo>
                  <a:lnTo>
                    <a:pt x="25538" y="535568"/>
                  </a:lnTo>
                  <a:lnTo>
                    <a:pt x="12769" y="535568"/>
                  </a:lnTo>
                  <a:lnTo>
                    <a:pt x="12769" y="519755"/>
                  </a:lnTo>
                  <a:lnTo>
                    <a:pt x="14208958" y="519755"/>
                  </a:lnTo>
                  <a:lnTo>
                    <a:pt x="14208958" y="535568"/>
                  </a:lnTo>
                  <a:lnTo>
                    <a:pt x="14196189" y="535568"/>
                  </a:lnTo>
                  <a:lnTo>
                    <a:pt x="14196189" y="15812"/>
                  </a:lnTo>
                  <a:lnTo>
                    <a:pt x="14208958" y="15812"/>
                  </a:lnTo>
                  <a:lnTo>
                    <a:pt x="14208958" y="31625"/>
                  </a:lnTo>
                  <a:lnTo>
                    <a:pt x="12769" y="31625"/>
                  </a:lnTo>
                  <a:close/>
                </a:path>
              </a:pathLst>
            </a:custGeom>
            <a:solidFill>
              <a:srgbClr val="2CD5C4"/>
            </a:solidFill>
          </p:spPr>
          <p:txBody>
            <a:bodyPr/>
            <a:lstStyle/>
            <a:p>
              <a:endParaRPr lang="en-GB"/>
            </a:p>
          </p:txBody>
        </p:sp>
        <p:sp>
          <p:nvSpPr>
            <p:cNvPr id="22" name="TextBox 22"/>
            <p:cNvSpPr txBox="1"/>
            <p:nvPr/>
          </p:nvSpPr>
          <p:spPr>
            <a:xfrm>
              <a:off x="0" y="0"/>
              <a:ext cx="14228704" cy="548957"/>
            </a:xfrm>
            <a:prstGeom prst="rect">
              <a:avLst/>
            </a:prstGeom>
          </p:spPr>
          <p:txBody>
            <a:bodyPr lIns="50800" tIns="50800" rIns="50800" bIns="50800" rtlCol="0" anchor="ctr"/>
            <a:lstStyle/>
            <a:p>
              <a:pPr algn="ctr">
                <a:lnSpc>
                  <a:spcPts val="2160"/>
                </a:lnSpc>
              </a:pPr>
              <a:r>
                <a:rPr lang="en-US" sz="1800">
                  <a:solidFill>
                    <a:srgbClr val="00205B"/>
                  </a:solidFill>
                  <a:latin typeface="Aileron"/>
                  <a:ea typeface="Aileron"/>
                  <a:cs typeface="Aileron"/>
                  <a:sym typeface="Aileron"/>
                </a:rPr>
                <a:t>PROCESS</a:t>
              </a:r>
            </a:p>
          </p:txBody>
        </p:sp>
      </p:grpSp>
      <p:grpSp>
        <p:nvGrpSpPr>
          <p:cNvPr id="59" name="Group 59" descr="Describe your Activities here">
            <a:extLst>
              <a:ext uri="{C183D7F6-B498-43B3-948B-1728B52AA6E4}">
                <adec:decorative xmlns:adec="http://schemas.microsoft.com/office/drawing/2017/decorative" val="0"/>
              </a:ext>
            </a:extLst>
          </p:cNvPr>
          <p:cNvGrpSpPr/>
          <p:nvPr/>
        </p:nvGrpSpPr>
        <p:grpSpPr>
          <a:xfrm>
            <a:off x="3391644" y="3230138"/>
            <a:ext cx="3567962" cy="701410"/>
            <a:chOff x="0" y="0"/>
            <a:chExt cx="4757282" cy="935214"/>
          </a:xfrm>
        </p:grpSpPr>
        <p:sp>
          <p:nvSpPr>
            <p:cNvPr id="60" name="Freeform 60"/>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00205B"/>
            </a:solidFill>
          </p:spPr>
          <p:txBody>
            <a:bodyPr/>
            <a:lstStyle/>
            <a:p>
              <a:endParaRPr lang="en-GB"/>
            </a:p>
          </p:txBody>
        </p:sp>
        <p:sp>
          <p:nvSpPr>
            <p:cNvPr id="61" name="Freeform 61"/>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00205B"/>
            </a:solidFill>
          </p:spPr>
          <p:txBody>
            <a:bodyPr/>
            <a:lstStyle/>
            <a:p>
              <a:endParaRPr lang="en-GB"/>
            </a:p>
          </p:txBody>
        </p:sp>
        <p:sp>
          <p:nvSpPr>
            <p:cNvPr id="62" name="TextBox 62"/>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Activities</a:t>
              </a:r>
            </a:p>
          </p:txBody>
        </p:sp>
      </p:grpSp>
      <p:grpSp>
        <p:nvGrpSpPr>
          <p:cNvPr id="63" name="Group 63">
            <a:extLst>
              <a:ext uri="{C183D7F6-B498-43B3-948B-1728B52AA6E4}">
                <adec:decorative xmlns:adec="http://schemas.microsoft.com/office/drawing/2017/decorative" val="1"/>
              </a:ext>
            </a:extLst>
          </p:cNvPr>
          <p:cNvGrpSpPr/>
          <p:nvPr/>
        </p:nvGrpSpPr>
        <p:grpSpPr>
          <a:xfrm>
            <a:off x="3382119" y="3230138"/>
            <a:ext cx="399820" cy="701410"/>
            <a:chOff x="0" y="0"/>
            <a:chExt cx="533093" cy="935214"/>
          </a:xfrm>
        </p:grpSpPr>
        <p:sp>
          <p:nvSpPr>
            <p:cNvPr id="64" name="Freeform 64"/>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65" name="Freeform 65"/>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66" name="TextBox 66"/>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5</a:t>
              </a:r>
            </a:p>
          </p:txBody>
        </p:sp>
      </p:grpSp>
      <p:grpSp>
        <p:nvGrpSpPr>
          <p:cNvPr id="23" name="Group 23" descr="Guidance for describing Activities">
            <a:extLst>
              <a:ext uri="{C183D7F6-B498-43B3-948B-1728B52AA6E4}">
                <adec:decorative xmlns:adec="http://schemas.microsoft.com/office/drawing/2017/decorative" val="0"/>
              </a:ext>
            </a:extLst>
          </p:cNvPr>
          <p:cNvGrpSpPr/>
          <p:nvPr/>
        </p:nvGrpSpPr>
        <p:grpSpPr>
          <a:xfrm>
            <a:off x="3382119" y="4315338"/>
            <a:ext cx="3567962" cy="3348913"/>
            <a:chOff x="0" y="0"/>
            <a:chExt cx="4757282" cy="4465217"/>
          </a:xfrm>
        </p:grpSpPr>
        <p:sp>
          <p:nvSpPr>
            <p:cNvPr id="24" name="Freeform 24"/>
            <p:cNvSpPr/>
            <p:nvPr/>
          </p:nvSpPr>
          <p:spPr>
            <a:xfrm>
              <a:off x="0" y="0"/>
              <a:ext cx="4749772" cy="4467089"/>
            </a:xfrm>
            <a:custGeom>
              <a:avLst/>
              <a:gdLst/>
              <a:ahLst/>
              <a:cxnLst/>
              <a:rect l="l" t="t" r="r" b="b"/>
              <a:pathLst>
                <a:path w="4749772" h="4467089">
                  <a:moveTo>
                    <a:pt x="13881" y="0"/>
                  </a:moveTo>
                  <a:lnTo>
                    <a:pt x="4735891" y="0"/>
                  </a:lnTo>
                  <a:cubicBezTo>
                    <a:pt x="4743526" y="0"/>
                    <a:pt x="4749772" y="5617"/>
                    <a:pt x="4749772" y="12482"/>
                  </a:cubicBezTo>
                  <a:lnTo>
                    <a:pt x="4749772" y="4454575"/>
                  </a:lnTo>
                  <a:cubicBezTo>
                    <a:pt x="4749772" y="4461440"/>
                    <a:pt x="4743526" y="4467089"/>
                    <a:pt x="4735891" y="4467089"/>
                  </a:cubicBezTo>
                  <a:lnTo>
                    <a:pt x="13881" y="4467089"/>
                  </a:lnTo>
                  <a:cubicBezTo>
                    <a:pt x="6246" y="4467089"/>
                    <a:pt x="0" y="4461440"/>
                    <a:pt x="0" y="4454575"/>
                  </a:cubicBezTo>
                  <a:lnTo>
                    <a:pt x="0" y="12482"/>
                  </a:lnTo>
                  <a:cubicBezTo>
                    <a:pt x="0" y="5617"/>
                    <a:pt x="6246" y="0"/>
                    <a:pt x="13881" y="0"/>
                  </a:cubicBezTo>
                  <a:moveTo>
                    <a:pt x="13881" y="24963"/>
                  </a:moveTo>
                  <a:lnTo>
                    <a:pt x="13881" y="12482"/>
                  </a:lnTo>
                  <a:lnTo>
                    <a:pt x="27762" y="12482"/>
                  </a:lnTo>
                  <a:lnTo>
                    <a:pt x="27762" y="4454575"/>
                  </a:lnTo>
                  <a:lnTo>
                    <a:pt x="13881" y="4454575"/>
                  </a:lnTo>
                  <a:lnTo>
                    <a:pt x="13881" y="4442093"/>
                  </a:lnTo>
                  <a:lnTo>
                    <a:pt x="4735891" y="4442093"/>
                  </a:lnTo>
                  <a:lnTo>
                    <a:pt x="4735891" y="4454575"/>
                  </a:lnTo>
                  <a:lnTo>
                    <a:pt x="4722011" y="4454575"/>
                  </a:lnTo>
                  <a:lnTo>
                    <a:pt x="4722011" y="12482"/>
                  </a:lnTo>
                  <a:lnTo>
                    <a:pt x="4735891" y="12482"/>
                  </a:lnTo>
                  <a:lnTo>
                    <a:pt x="4735891" y="24963"/>
                  </a:lnTo>
                  <a:lnTo>
                    <a:pt x="13881" y="24963"/>
                  </a:lnTo>
                  <a:close/>
                </a:path>
              </a:pathLst>
            </a:custGeom>
            <a:solidFill>
              <a:srgbClr val="2CD5C4"/>
            </a:solidFill>
          </p:spPr>
          <p:txBody>
            <a:bodyPr/>
            <a:lstStyle/>
            <a:p>
              <a:endParaRPr lang="en-GB"/>
            </a:p>
          </p:txBody>
        </p:sp>
        <p:sp>
          <p:nvSpPr>
            <p:cNvPr id="25" name="TextBox 25"/>
            <p:cNvSpPr txBox="1"/>
            <p:nvPr/>
          </p:nvSpPr>
          <p:spPr>
            <a:xfrm>
              <a:off x="0" y="0"/>
              <a:ext cx="4757282" cy="446521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Outline the interventions you believe (supported by your rationale and assumptions) will bring about your desired change. Activities </a:t>
              </a:r>
              <a:r>
                <a:rPr lang="en-US" sz="1800" dirty="0" err="1">
                  <a:solidFill>
                    <a:srgbClr val="00205B"/>
                  </a:solidFill>
                  <a:latin typeface="Aileron"/>
                  <a:ea typeface="Aileron"/>
                  <a:cs typeface="Aileron"/>
                  <a:sym typeface="Aileron"/>
                </a:rPr>
                <a:t>mobilise</a:t>
              </a:r>
              <a:r>
                <a:rPr lang="en-US" sz="1800" dirty="0">
                  <a:solidFill>
                    <a:srgbClr val="00205B"/>
                  </a:solidFill>
                  <a:latin typeface="Aileron"/>
                  <a:ea typeface="Aileron"/>
                  <a:cs typeface="Aileron"/>
                  <a:sym typeface="Aileron"/>
                </a:rPr>
                <a:t> your inputs to produce outputs. e.g. </a:t>
              </a:r>
            </a:p>
          </p:txBody>
        </p:sp>
      </p:grpSp>
      <p:grpSp>
        <p:nvGrpSpPr>
          <p:cNvPr id="67" name="Group 67" descr="Describe your Outputs here">
            <a:extLst>
              <a:ext uri="{C183D7F6-B498-43B3-948B-1728B52AA6E4}">
                <adec:decorative xmlns:adec="http://schemas.microsoft.com/office/drawing/2017/decorative" val="0"/>
              </a:ext>
            </a:extLst>
          </p:cNvPr>
          <p:cNvGrpSpPr/>
          <p:nvPr/>
        </p:nvGrpSpPr>
        <p:grpSpPr>
          <a:xfrm>
            <a:off x="7378706" y="3230138"/>
            <a:ext cx="3567962" cy="701410"/>
            <a:chOff x="0" y="0"/>
            <a:chExt cx="4757282" cy="935214"/>
          </a:xfrm>
        </p:grpSpPr>
        <p:sp>
          <p:nvSpPr>
            <p:cNvPr id="68" name="Freeform 68"/>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00205B"/>
            </a:solidFill>
          </p:spPr>
          <p:txBody>
            <a:bodyPr/>
            <a:lstStyle/>
            <a:p>
              <a:endParaRPr lang="en-GB"/>
            </a:p>
          </p:txBody>
        </p:sp>
        <p:sp>
          <p:nvSpPr>
            <p:cNvPr id="69" name="Freeform 69"/>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00205B"/>
            </a:solidFill>
          </p:spPr>
          <p:txBody>
            <a:bodyPr/>
            <a:lstStyle/>
            <a:p>
              <a:endParaRPr lang="en-GB"/>
            </a:p>
          </p:txBody>
        </p:sp>
        <p:sp>
          <p:nvSpPr>
            <p:cNvPr id="70" name="TextBox 70"/>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Outputs</a:t>
              </a:r>
            </a:p>
          </p:txBody>
        </p:sp>
      </p:grpSp>
      <p:grpSp>
        <p:nvGrpSpPr>
          <p:cNvPr id="71" name="Group 71">
            <a:extLst>
              <a:ext uri="{C183D7F6-B498-43B3-948B-1728B52AA6E4}">
                <adec:decorative xmlns:adec="http://schemas.microsoft.com/office/drawing/2017/decorative" val="1"/>
              </a:ext>
            </a:extLst>
          </p:cNvPr>
          <p:cNvGrpSpPr/>
          <p:nvPr/>
        </p:nvGrpSpPr>
        <p:grpSpPr>
          <a:xfrm>
            <a:off x="7373943" y="3230138"/>
            <a:ext cx="399820" cy="701410"/>
            <a:chOff x="0" y="0"/>
            <a:chExt cx="533093" cy="935214"/>
          </a:xfrm>
        </p:grpSpPr>
        <p:sp>
          <p:nvSpPr>
            <p:cNvPr id="72" name="Freeform 72"/>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73" name="Freeform 73"/>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74" name="TextBox 74"/>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6</a:t>
              </a:r>
            </a:p>
          </p:txBody>
        </p:sp>
      </p:grpSp>
      <p:grpSp>
        <p:nvGrpSpPr>
          <p:cNvPr id="26" name="Group 26" descr="Guidance for describing Outputs">
            <a:extLst>
              <a:ext uri="{C183D7F6-B498-43B3-948B-1728B52AA6E4}">
                <adec:decorative xmlns:adec="http://schemas.microsoft.com/office/drawing/2017/decorative" val="0"/>
              </a:ext>
            </a:extLst>
          </p:cNvPr>
          <p:cNvGrpSpPr/>
          <p:nvPr/>
        </p:nvGrpSpPr>
        <p:grpSpPr>
          <a:xfrm>
            <a:off x="7373943" y="4315338"/>
            <a:ext cx="3572724" cy="3348913"/>
            <a:chOff x="0" y="0"/>
            <a:chExt cx="4763632" cy="4465217"/>
          </a:xfrm>
        </p:grpSpPr>
        <p:sp>
          <p:nvSpPr>
            <p:cNvPr id="27" name="Freeform 27"/>
            <p:cNvSpPr/>
            <p:nvPr/>
          </p:nvSpPr>
          <p:spPr>
            <a:xfrm>
              <a:off x="0" y="0"/>
              <a:ext cx="4756112" cy="4467089"/>
            </a:xfrm>
            <a:custGeom>
              <a:avLst/>
              <a:gdLst/>
              <a:ahLst/>
              <a:cxnLst/>
              <a:rect l="l" t="t" r="r" b="b"/>
              <a:pathLst>
                <a:path w="4756112" h="4467089">
                  <a:moveTo>
                    <a:pt x="13899" y="0"/>
                  </a:moveTo>
                  <a:lnTo>
                    <a:pt x="4742213" y="0"/>
                  </a:lnTo>
                  <a:cubicBezTo>
                    <a:pt x="4749857" y="0"/>
                    <a:pt x="4756112" y="5617"/>
                    <a:pt x="4756112" y="12482"/>
                  </a:cubicBezTo>
                  <a:lnTo>
                    <a:pt x="4756112" y="4454575"/>
                  </a:lnTo>
                  <a:cubicBezTo>
                    <a:pt x="4756112" y="4461440"/>
                    <a:pt x="4749857" y="4467089"/>
                    <a:pt x="4742213" y="4467089"/>
                  </a:cubicBezTo>
                  <a:lnTo>
                    <a:pt x="13899" y="4467089"/>
                  </a:lnTo>
                  <a:cubicBezTo>
                    <a:pt x="6255" y="4467089"/>
                    <a:pt x="0" y="4461440"/>
                    <a:pt x="0" y="4454575"/>
                  </a:cubicBezTo>
                  <a:lnTo>
                    <a:pt x="0" y="12482"/>
                  </a:lnTo>
                  <a:cubicBezTo>
                    <a:pt x="0" y="5617"/>
                    <a:pt x="6255" y="0"/>
                    <a:pt x="13899" y="0"/>
                  </a:cubicBezTo>
                  <a:moveTo>
                    <a:pt x="13899" y="24963"/>
                  </a:moveTo>
                  <a:lnTo>
                    <a:pt x="13899" y="12482"/>
                  </a:lnTo>
                  <a:lnTo>
                    <a:pt x="27799" y="12482"/>
                  </a:lnTo>
                  <a:lnTo>
                    <a:pt x="27799" y="4454575"/>
                  </a:lnTo>
                  <a:lnTo>
                    <a:pt x="13899" y="4454575"/>
                  </a:lnTo>
                  <a:lnTo>
                    <a:pt x="13899" y="4442093"/>
                  </a:lnTo>
                  <a:lnTo>
                    <a:pt x="4742213" y="4442093"/>
                  </a:lnTo>
                  <a:lnTo>
                    <a:pt x="4742213" y="4454575"/>
                  </a:lnTo>
                  <a:lnTo>
                    <a:pt x="4728313" y="4454575"/>
                  </a:lnTo>
                  <a:lnTo>
                    <a:pt x="4728313" y="12482"/>
                  </a:lnTo>
                  <a:lnTo>
                    <a:pt x="4742213" y="12482"/>
                  </a:lnTo>
                  <a:lnTo>
                    <a:pt x="4742213" y="24963"/>
                  </a:lnTo>
                  <a:lnTo>
                    <a:pt x="13899" y="24963"/>
                  </a:lnTo>
                  <a:close/>
                </a:path>
              </a:pathLst>
            </a:custGeom>
            <a:solidFill>
              <a:srgbClr val="2CD5C4"/>
            </a:solidFill>
          </p:spPr>
          <p:txBody>
            <a:bodyPr/>
            <a:lstStyle/>
            <a:p>
              <a:endParaRPr lang="en-GB"/>
            </a:p>
          </p:txBody>
        </p:sp>
        <p:sp>
          <p:nvSpPr>
            <p:cNvPr id="28" name="TextBox 28"/>
            <p:cNvSpPr txBox="1"/>
            <p:nvPr/>
          </p:nvSpPr>
          <p:spPr>
            <a:xfrm>
              <a:off x="0" y="0"/>
              <a:ext cx="4763632" cy="446521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What are the results/ deliverables of the activity relevant to the achievement of your outcomes? </a:t>
              </a:r>
            </a:p>
          </p:txBody>
        </p:sp>
      </p:grpSp>
      <p:grpSp>
        <p:nvGrpSpPr>
          <p:cNvPr id="43" name="Group 43" descr="Describe your Inputs here">
            <a:extLst>
              <a:ext uri="{C183D7F6-B498-43B3-948B-1728B52AA6E4}">
                <adec:decorative xmlns:adec="http://schemas.microsoft.com/office/drawing/2017/decorative" val="0"/>
              </a:ext>
            </a:extLst>
          </p:cNvPr>
          <p:cNvGrpSpPr/>
          <p:nvPr/>
        </p:nvGrpSpPr>
        <p:grpSpPr>
          <a:xfrm>
            <a:off x="279331" y="3230138"/>
            <a:ext cx="2702738" cy="701410"/>
            <a:chOff x="0" y="0"/>
            <a:chExt cx="3603651" cy="935214"/>
          </a:xfrm>
        </p:grpSpPr>
        <p:sp>
          <p:nvSpPr>
            <p:cNvPr id="44" name="Freeform 44"/>
            <p:cNvSpPr/>
            <p:nvPr/>
          </p:nvSpPr>
          <p:spPr>
            <a:xfrm>
              <a:off x="12765" y="12700"/>
              <a:ext cx="3571157" cy="911733"/>
            </a:xfrm>
            <a:custGeom>
              <a:avLst/>
              <a:gdLst/>
              <a:ahLst/>
              <a:cxnLst/>
              <a:rect l="l" t="t" r="r" b="b"/>
              <a:pathLst>
                <a:path w="3571157" h="911733">
                  <a:moveTo>
                    <a:pt x="0" y="0"/>
                  </a:moveTo>
                  <a:lnTo>
                    <a:pt x="3571156" y="0"/>
                  </a:lnTo>
                  <a:lnTo>
                    <a:pt x="3571156" y="911733"/>
                  </a:lnTo>
                  <a:lnTo>
                    <a:pt x="0" y="911733"/>
                  </a:lnTo>
                  <a:close/>
                </a:path>
              </a:pathLst>
            </a:custGeom>
            <a:solidFill>
              <a:srgbClr val="00205B"/>
            </a:solidFill>
          </p:spPr>
          <p:txBody>
            <a:bodyPr/>
            <a:lstStyle/>
            <a:p>
              <a:endParaRPr lang="en-GB"/>
            </a:p>
          </p:txBody>
        </p:sp>
        <p:sp>
          <p:nvSpPr>
            <p:cNvPr id="45" name="Freeform 45"/>
            <p:cNvSpPr/>
            <p:nvPr/>
          </p:nvSpPr>
          <p:spPr>
            <a:xfrm>
              <a:off x="0" y="0"/>
              <a:ext cx="3596686" cy="937133"/>
            </a:xfrm>
            <a:custGeom>
              <a:avLst/>
              <a:gdLst/>
              <a:ahLst/>
              <a:cxnLst/>
              <a:rect l="l" t="t" r="r" b="b"/>
              <a:pathLst>
                <a:path w="3596686" h="937133">
                  <a:moveTo>
                    <a:pt x="12765" y="0"/>
                  </a:moveTo>
                  <a:lnTo>
                    <a:pt x="3583921" y="0"/>
                  </a:lnTo>
                  <a:cubicBezTo>
                    <a:pt x="3590942" y="0"/>
                    <a:pt x="3596686" y="5715"/>
                    <a:pt x="3596686" y="12700"/>
                  </a:cubicBezTo>
                  <a:lnTo>
                    <a:pt x="3596686" y="924433"/>
                  </a:lnTo>
                  <a:cubicBezTo>
                    <a:pt x="3596686" y="931418"/>
                    <a:pt x="3590942" y="937133"/>
                    <a:pt x="3583921" y="937133"/>
                  </a:cubicBezTo>
                  <a:lnTo>
                    <a:pt x="12765" y="937133"/>
                  </a:lnTo>
                  <a:cubicBezTo>
                    <a:pt x="5744" y="937133"/>
                    <a:pt x="0" y="931418"/>
                    <a:pt x="0" y="924433"/>
                  </a:cubicBezTo>
                  <a:lnTo>
                    <a:pt x="0" y="12700"/>
                  </a:lnTo>
                  <a:cubicBezTo>
                    <a:pt x="0" y="5715"/>
                    <a:pt x="5744" y="0"/>
                    <a:pt x="12765" y="0"/>
                  </a:cubicBezTo>
                  <a:moveTo>
                    <a:pt x="12765" y="25400"/>
                  </a:moveTo>
                  <a:lnTo>
                    <a:pt x="12765" y="12700"/>
                  </a:lnTo>
                  <a:lnTo>
                    <a:pt x="25529" y="12700"/>
                  </a:lnTo>
                  <a:lnTo>
                    <a:pt x="25529" y="924433"/>
                  </a:lnTo>
                  <a:lnTo>
                    <a:pt x="12765" y="924433"/>
                  </a:lnTo>
                  <a:lnTo>
                    <a:pt x="12765" y="911733"/>
                  </a:lnTo>
                  <a:lnTo>
                    <a:pt x="3583921" y="911733"/>
                  </a:lnTo>
                  <a:lnTo>
                    <a:pt x="3583921" y="924433"/>
                  </a:lnTo>
                  <a:lnTo>
                    <a:pt x="3571156" y="924433"/>
                  </a:lnTo>
                  <a:lnTo>
                    <a:pt x="3571156" y="12700"/>
                  </a:lnTo>
                  <a:lnTo>
                    <a:pt x="3583921" y="12700"/>
                  </a:lnTo>
                  <a:lnTo>
                    <a:pt x="3583921" y="25400"/>
                  </a:lnTo>
                  <a:lnTo>
                    <a:pt x="12765" y="25400"/>
                  </a:lnTo>
                  <a:close/>
                </a:path>
              </a:pathLst>
            </a:custGeom>
            <a:solidFill>
              <a:srgbClr val="00205B"/>
            </a:solidFill>
          </p:spPr>
          <p:txBody>
            <a:bodyPr/>
            <a:lstStyle/>
            <a:p>
              <a:endParaRPr lang="en-GB"/>
            </a:p>
          </p:txBody>
        </p:sp>
        <p:sp>
          <p:nvSpPr>
            <p:cNvPr id="46" name="TextBox 46"/>
            <p:cNvSpPr txBox="1"/>
            <p:nvPr/>
          </p:nvSpPr>
          <p:spPr>
            <a:xfrm>
              <a:off x="0" y="0"/>
              <a:ext cx="3603651"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Inputs</a:t>
              </a:r>
            </a:p>
          </p:txBody>
        </p:sp>
      </p:grpSp>
      <p:grpSp>
        <p:nvGrpSpPr>
          <p:cNvPr id="55" name="Group 55">
            <a:extLst>
              <a:ext uri="{C183D7F6-B498-43B3-948B-1728B52AA6E4}">
                <adec:decorative xmlns:adec="http://schemas.microsoft.com/office/drawing/2017/decorative" val="1"/>
              </a:ext>
            </a:extLst>
          </p:cNvPr>
          <p:cNvGrpSpPr/>
          <p:nvPr/>
        </p:nvGrpSpPr>
        <p:grpSpPr>
          <a:xfrm>
            <a:off x="275139" y="3230138"/>
            <a:ext cx="399820" cy="701410"/>
            <a:chOff x="0" y="0"/>
            <a:chExt cx="533093" cy="935214"/>
          </a:xfrm>
        </p:grpSpPr>
        <p:sp>
          <p:nvSpPr>
            <p:cNvPr id="56" name="Freeform 56"/>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57" name="Freeform 57"/>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8" name="TextBox 58"/>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7</a:t>
              </a:r>
            </a:p>
          </p:txBody>
        </p:sp>
      </p:grpSp>
      <p:grpSp>
        <p:nvGrpSpPr>
          <p:cNvPr id="32" name="Group 32" descr="Guidance for describing Inputs here">
            <a:extLst>
              <a:ext uri="{C183D7F6-B498-43B3-948B-1728B52AA6E4}">
                <adec:decorative xmlns:adec="http://schemas.microsoft.com/office/drawing/2017/decorative" val="0"/>
              </a:ext>
            </a:extLst>
          </p:cNvPr>
          <p:cNvGrpSpPr/>
          <p:nvPr/>
        </p:nvGrpSpPr>
        <p:grpSpPr>
          <a:xfrm>
            <a:off x="279331" y="4306442"/>
            <a:ext cx="2702738" cy="3357808"/>
            <a:chOff x="0" y="0"/>
            <a:chExt cx="3603651" cy="4477077"/>
          </a:xfrm>
        </p:grpSpPr>
        <p:sp>
          <p:nvSpPr>
            <p:cNvPr id="33" name="Freeform 33"/>
            <p:cNvSpPr/>
            <p:nvPr/>
          </p:nvSpPr>
          <p:spPr>
            <a:xfrm>
              <a:off x="0" y="0"/>
              <a:ext cx="3596631" cy="4478949"/>
            </a:xfrm>
            <a:custGeom>
              <a:avLst/>
              <a:gdLst/>
              <a:ahLst/>
              <a:cxnLst/>
              <a:rect l="l" t="t" r="r" b="b"/>
              <a:pathLst>
                <a:path w="3596631" h="4478949">
                  <a:moveTo>
                    <a:pt x="12920" y="0"/>
                  </a:moveTo>
                  <a:lnTo>
                    <a:pt x="3583711" y="0"/>
                  </a:lnTo>
                  <a:cubicBezTo>
                    <a:pt x="3590817" y="0"/>
                    <a:pt x="3596631" y="5632"/>
                    <a:pt x="3596631" y="12515"/>
                  </a:cubicBezTo>
                  <a:lnTo>
                    <a:pt x="3596631" y="4466407"/>
                  </a:lnTo>
                  <a:cubicBezTo>
                    <a:pt x="3596631" y="4473290"/>
                    <a:pt x="3590817" y="4478949"/>
                    <a:pt x="3583711" y="4478949"/>
                  </a:cubicBezTo>
                  <a:lnTo>
                    <a:pt x="12920" y="4478949"/>
                  </a:lnTo>
                  <a:cubicBezTo>
                    <a:pt x="5814" y="4478949"/>
                    <a:pt x="0" y="4473290"/>
                    <a:pt x="0" y="4466407"/>
                  </a:cubicBezTo>
                  <a:lnTo>
                    <a:pt x="0" y="12515"/>
                  </a:lnTo>
                  <a:cubicBezTo>
                    <a:pt x="0" y="5632"/>
                    <a:pt x="5814" y="0"/>
                    <a:pt x="12920" y="0"/>
                  </a:cubicBezTo>
                  <a:moveTo>
                    <a:pt x="12920" y="25030"/>
                  </a:moveTo>
                  <a:lnTo>
                    <a:pt x="12920" y="12515"/>
                  </a:lnTo>
                  <a:lnTo>
                    <a:pt x="25840" y="12515"/>
                  </a:lnTo>
                  <a:lnTo>
                    <a:pt x="25840" y="4466407"/>
                  </a:lnTo>
                  <a:lnTo>
                    <a:pt x="12920" y="4466407"/>
                  </a:lnTo>
                  <a:lnTo>
                    <a:pt x="12920" y="4453892"/>
                  </a:lnTo>
                  <a:lnTo>
                    <a:pt x="3583711" y="4453892"/>
                  </a:lnTo>
                  <a:lnTo>
                    <a:pt x="3583711" y="4466407"/>
                  </a:lnTo>
                  <a:lnTo>
                    <a:pt x="3570791" y="4466407"/>
                  </a:lnTo>
                  <a:lnTo>
                    <a:pt x="3570791" y="12515"/>
                  </a:lnTo>
                  <a:lnTo>
                    <a:pt x="3583711" y="12515"/>
                  </a:lnTo>
                  <a:lnTo>
                    <a:pt x="3583711" y="25030"/>
                  </a:lnTo>
                  <a:lnTo>
                    <a:pt x="12920" y="25030"/>
                  </a:lnTo>
                  <a:close/>
                </a:path>
              </a:pathLst>
            </a:custGeom>
            <a:solidFill>
              <a:srgbClr val="2CD5C4"/>
            </a:solidFill>
          </p:spPr>
          <p:txBody>
            <a:bodyPr/>
            <a:lstStyle/>
            <a:p>
              <a:endParaRPr lang="en-GB"/>
            </a:p>
          </p:txBody>
        </p:sp>
        <p:sp>
          <p:nvSpPr>
            <p:cNvPr id="34" name="TextBox 34"/>
            <p:cNvSpPr txBox="1"/>
            <p:nvPr/>
          </p:nvSpPr>
          <p:spPr>
            <a:xfrm>
              <a:off x="0" y="0"/>
              <a:ext cx="3603651" cy="447707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What are the human, financial and </a:t>
              </a:r>
              <a:r>
                <a:rPr lang="en-US" sz="1800" dirty="0" err="1">
                  <a:solidFill>
                    <a:srgbClr val="00205B"/>
                  </a:solidFill>
                  <a:latin typeface="Aileron"/>
                  <a:ea typeface="Aileron"/>
                  <a:cs typeface="Aileron"/>
                  <a:sym typeface="Aileron"/>
                </a:rPr>
                <a:t>organisational</a:t>
              </a:r>
              <a:r>
                <a:rPr lang="en-US" sz="1800" dirty="0">
                  <a:solidFill>
                    <a:srgbClr val="00205B"/>
                  </a:solidFill>
                  <a:latin typeface="Aileron"/>
                  <a:ea typeface="Aileron"/>
                  <a:cs typeface="Aileron"/>
                  <a:sym typeface="Aileron"/>
                </a:rPr>
                <a:t> resources required to achieve your desired outcomes?</a:t>
              </a:r>
            </a:p>
            <a:p>
              <a:pPr algn="ctr">
                <a:lnSpc>
                  <a:spcPts val="2160"/>
                </a:lnSpc>
              </a:pPr>
              <a:r>
                <a:rPr lang="en-US" sz="1800" dirty="0">
                  <a:solidFill>
                    <a:srgbClr val="00205B"/>
                  </a:solidFill>
                  <a:latin typeface="Aileron"/>
                  <a:ea typeface="Aileron"/>
                  <a:cs typeface="Aileron"/>
                  <a:sym typeface="Aileron"/>
                </a:rPr>
                <a:t>e.g.</a:t>
              </a:r>
            </a:p>
          </p:txBody>
        </p:sp>
      </p:grpSp>
      <p:grpSp>
        <p:nvGrpSpPr>
          <p:cNvPr id="95" name="Group 95" descr="Describe your Rationale &amp; Assumptions here">
            <a:extLst>
              <a:ext uri="{C183D7F6-B498-43B3-948B-1728B52AA6E4}">
                <adec:decorative xmlns:adec="http://schemas.microsoft.com/office/drawing/2017/decorative" val="0"/>
              </a:ext>
            </a:extLst>
          </p:cNvPr>
          <p:cNvGrpSpPr/>
          <p:nvPr/>
        </p:nvGrpSpPr>
        <p:grpSpPr>
          <a:xfrm>
            <a:off x="293013" y="7834423"/>
            <a:ext cx="2689056" cy="1185691"/>
            <a:chOff x="0" y="0"/>
            <a:chExt cx="3585409" cy="1580922"/>
          </a:xfrm>
        </p:grpSpPr>
        <p:sp>
          <p:nvSpPr>
            <p:cNvPr id="96" name="Freeform 96"/>
            <p:cNvSpPr/>
            <p:nvPr/>
          </p:nvSpPr>
          <p:spPr>
            <a:xfrm>
              <a:off x="12700" y="21469"/>
              <a:ext cx="3553079" cy="1541229"/>
            </a:xfrm>
            <a:custGeom>
              <a:avLst/>
              <a:gdLst/>
              <a:ahLst/>
              <a:cxnLst/>
              <a:rect l="l" t="t" r="r" b="b"/>
              <a:pathLst>
                <a:path w="3553079" h="1541229">
                  <a:moveTo>
                    <a:pt x="0" y="0"/>
                  </a:moveTo>
                  <a:lnTo>
                    <a:pt x="3553079" y="0"/>
                  </a:lnTo>
                  <a:lnTo>
                    <a:pt x="3553079" y="1541228"/>
                  </a:lnTo>
                  <a:lnTo>
                    <a:pt x="0" y="1541228"/>
                  </a:lnTo>
                  <a:close/>
                </a:path>
              </a:pathLst>
            </a:custGeom>
            <a:solidFill>
              <a:srgbClr val="DBE2E9"/>
            </a:solidFill>
          </p:spPr>
          <p:txBody>
            <a:bodyPr/>
            <a:lstStyle/>
            <a:p>
              <a:endParaRPr lang="en-GB"/>
            </a:p>
          </p:txBody>
        </p:sp>
        <p:sp>
          <p:nvSpPr>
            <p:cNvPr id="97" name="Freeform 97"/>
            <p:cNvSpPr/>
            <p:nvPr/>
          </p:nvSpPr>
          <p:spPr>
            <a:xfrm>
              <a:off x="0" y="0"/>
              <a:ext cx="3578479" cy="1582841"/>
            </a:xfrm>
            <a:custGeom>
              <a:avLst/>
              <a:gdLst/>
              <a:ahLst/>
              <a:cxnLst/>
              <a:rect l="l" t="t" r="r" b="b"/>
              <a:pathLst>
                <a:path w="3578479" h="1582841">
                  <a:moveTo>
                    <a:pt x="12700" y="0"/>
                  </a:moveTo>
                  <a:lnTo>
                    <a:pt x="3565779" y="0"/>
                  </a:lnTo>
                  <a:cubicBezTo>
                    <a:pt x="3572764" y="0"/>
                    <a:pt x="3578479" y="9661"/>
                    <a:pt x="3578479" y="21469"/>
                  </a:cubicBezTo>
                  <a:lnTo>
                    <a:pt x="3578479" y="1562697"/>
                  </a:lnTo>
                  <a:cubicBezTo>
                    <a:pt x="3578479" y="1574505"/>
                    <a:pt x="3572764" y="1582841"/>
                    <a:pt x="3565779" y="1582841"/>
                  </a:cubicBezTo>
                  <a:lnTo>
                    <a:pt x="12700" y="1582841"/>
                  </a:lnTo>
                  <a:cubicBezTo>
                    <a:pt x="5715" y="1582841"/>
                    <a:pt x="0" y="1574505"/>
                    <a:pt x="0" y="1562697"/>
                  </a:cubicBezTo>
                  <a:lnTo>
                    <a:pt x="0" y="21469"/>
                  </a:lnTo>
                  <a:cubicBezTo>
                    <a:pt x="0" y="9661"/>
                    <a:pt x="5715" y="0"/>
                    <a:pt x="12700" y="0"/>
                  </a:cubicBezTo>
                  <a:moveTo>
                    <a:pt x="12700" y="42937"/>
                  </a:moveTo>
                  <a:lnTo>
                    <a:pt x="12700" y="21469"/>
                  </a:lnTo>
                  <a:lnTo>
                    <a:pt x="25400" y="21469"/>
                  </a:lnTo>
                  <a:lnTo>
                    <a:pt x="25400" y="1562697"/>
                  </a:lnTo>
                  <a:lnTo>
                    <a:pt x="12700" y="1562697"/>
                  </a:lnTo>
                  <a:lnTo>
                    <a:pt x="12700" y="1541229"/>
                  </a:lnTo>
                  <a:lnTo>
                    <a:pt x="3565779" y="1541229"/>
                  </a:lnTo>
                  <a:lnTo>
                    <a:pt x="3565779" y="1562697"/>
                  </a:lnTo>
                  <a:lnTo>
                    <a:pt x="3553079" y="1562697"/>
                  </a:lnTo>
                  <a:lnTo>
                    <a:pt x="3553079" y="21469"/>
                  </a:lnTo>
                  <a:lnTo>
                    <a:pt x="3565779" y="21469"/>
                  </a:lnTo>
                  <a:lnTo>
                    <a:pt x="3565779" y="42937"/>
                  </a:lnTo>
                  <a:lnTo>
                    <a:pt x="12700" y="42937"/>
                  </a:lnTo>
                  <a:close/>
                </a:path>
              </a:pathLst>
            </a:custGeom>
            <a:solidFill>
              <a:srgbClr val="DBE2E9"/>
            </a:solidFill>
          </p:spPr>
          <p:txBody>
            <a:bodyPr/>
            <a:lstStyle/>
            <a:p>
              <a:endParaRPr lang="en-GB"/>
            </a:p>
          </p:txBody>
        </p:sp>
        <p:sp>
          <p:nvSpPr>
            <p:cNvPr id="98" name="TextBox 98"/>
            <p:cNvSpPr txBox="1"/>
            <p:nvPr/>
          </p:nvSpPr>
          <p:spPr>
            <a:xfrm>
              <a:off x="0" y="0"/>
              <a:ext cx="3585409" cy="1580922"/>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Rationale &amp; Assumptions</a:t>
              </a:r>
            </a:p>
          </p:txBody>
        </p:sp>
      </p:grpSp>
      <p:grpSp>
        <p:nvGrpSpPr>
          <p:cNvPr id="16" name="Group 16" descr="Guidance for describing your Rationale &amp; Assumptions">
            <a:extLst>
              <a:ext uri="{C183D7F6-B498-43B3-948B-1728B52AA6E4}">
                <adec:decorative xmlns:adec="http://schemas.microsoft.com/office/drawing/2017/decorative" val="0"/>
              </a:ext>
            </a:extLst>
          </p:cNvPr>
          <p:cNvGrpSpPr/>
          <p:nvPr/>
        </p:nvGrpSpPr>
        <p:grpSpPr>
          <a:xfrm>
            <a:off x="2968387" y="7834423"/>
            <a:ext cx="15105737" cy="1185691"/>
            <a:chOff x="0" y="0"/>
            <a:chExt cx="20140983" cy="1580922"/>
          </a:xfrm>
        </p:grpSpPr>
        <p:sp>
          <p:nvSpPr>
            <p:cNvPr id="17" name="Freeform 17"/>
            <p:cNvSpPr/>
            <p:nvPr/>
          </p:nvSpPr>
          <p:spPr>
            <a:xfrm>
              <a:off x="0" y="0"/>
              <a:ext cx="20134072" cy="1582808"/>
            </a:xfrm>
            <a:custGeom>
              <a:avLst/>
              <a:gdLst/>
              <a:ahLst/>
              <a:cxnLst/>
              <a:rect l="l" t="t" r="r" b="b"/>
              <a:pathLst>
                <a:path w="20134072" h="1582808">
                  <a:moveTo>
                    <a:pt x="12700" y="0"/>
                  </a:moveTo>
                  <a:lnTo>
                    <a:pt x="20121372" y="0"/>
                  </a:lnTo>
                  <a:cubicBezTo>
                    <a:pt x="20128357" y="0"/>
                    <a:pt x="20134072" y="6408"/>
                    <a:pt x="20134072" y="14240"/>
                  </a:cubicBezTo>
                  <a:lnTo>
                    <a:pt x="20134072" y="1568797"/>
                  </a:lnTo>
                  <a:cubicBezTo>
                    <a:pt x="20134072" y="1576629"/>
                    <a:pt x="20128357" y="1582808"/>
                    <a:pt x="20121372" y="1582808"/>
                  </a:cubicBezTo>
                  <a:lnTo>
                    <a:pt x="12700" y="1582808"/>
                  </a:lnTo>
                  <a:cubicBezTo>
                    <a:pt x="5715" y="1582808"/>
                    <a:pt x="0" y="1576629"/>
                    <a:pt x="0" y="1568797"/>
                  </a:cubicBezTo>
                  <a:lnTo>
                    <a:pt x="0" y="14240"/>
                  </a:lnTo>
                  <a:cubicBezTo>
                    <a:pt x="0" y="6408"/>
                    <a:pt x="5715" y="0"/>
                    <a:pt x="12700" y="0"/>
                  </a:cubicBezTo>
                  <a:moveTo>
                    <a:pt x="12700" y="28480"/>
                  </a:moveTo>
                  <a:lnTo>
                    <a:pt x="12700" y="14240"/>
                  </a:lnTo>
                  <a:lnTo>
                    <a:pt x="25400" y="14240"/>
                  </a:lnTo>
                  <a:lnTo>
                    <a:pt x="25400" y="1568797"/>
                  </a:lnTo>
                  <a:lnTo>
                    <a:pt x="12700" y="1568797"/>
                  </a:lnTo>
                  <a:lnTo>
                    <a:pt x="12700" y="1554557"/>
                  </a:lnTo>
                  <a:lnTo>
                    <a:pt x="20121372" y="1554557"/>
                  </a:lnTo>
                  <a:lnTo>
                    <a:pt x="20121372" y="1568797"/>
                  </a:lnTo>
                  <a:lnTo>
                    <a:pt x="20108672" y="1568797"/>
                  </a:lnTo>
                  <a:lnTo>
                    <a:pt x="20108672" y="14240"/>
                  </a:lnTo>
                  <a:lnTo>
                    <a:pt x="20121372" y="14240"/>
                  </a:lnTo>
                  <a:lnTo>
                    <a:pt x="20121372" y="28480"/>
                  </a:lnTo>
                  <a:lnTo>
                    <a:pt x="12700" y="28480"/>
                  </a:lnTo>
                  <a:close/>
                </a:path>
              </a:pathLst>
            </a:custGeom>
            <a:solidFill>
              <a:srgbClr val="DBE2E9"/>
            </a:solidFill>
          </p:spPr>
          <p:txBody>
            <a:bodyPr/>
            <a:lstStyle/>
            <a:p>
              <a:endParaRPr lang="en-GB"/>
            </a:p>
          </p:txBody>
        </p:sp>
        <p:sp>
          <p:nvSpPr>
            <p:cNvPr id="18" name="TextBox 18"/>
            <p:cNvSpPr txBox="1"/>
            <p:nvPr/>
          </p:nvSpPr>
          <p:spPr>
            <a:xfrm>
              <a:off x="0" y="0"/>
              <a:ext cx="20140983" cy="1580922"/>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What are your assumptions? Your assumptions explain the contextual underpinnings of the </a:t>
              </a:r>
              <a:r>
                <a:rPr lang="en-US" sz="1800" dirty="0" err="1">
                  <a:solidFill>
                    <a:srgbClr val="00205B"/>
                  </a:solidFill>
                  <a:latin typeface="Aileron"/>
                  <a:ea typeface="Aileron"/>
                  <a:cs typeface="Aileron"/>
                  <a:sym typeface="Aileron"/>
                </a:rPr>
                <a:t>ToC</a:t>
              </a:r>
              <a:r>
                <a:rPr lang="en-US" sz="1800" dirty="0">
                  <a:solidFill>
                    <a:srgbClr val="00205B"/>
                  </a:solidFill>
                  <a:latin typeface="Aileron"/>
                  <a:ea typeface="Aileron"/>
                  <a:cs typeface="Aileron"/>
                  <a:sym typeface="Aileron"/>
                </a:rPr>
                <a:t>. Assumptions are conditions necessary for the success of the intervention. Your rationale explains why one outcomes is needed to achieve another. Assumptions and rationales (often supported by research) strengthen the plausibility of the theory and the likelihood that its stated goals can be achieve</a:t>
              </a:r>
              <a:r>
                <a:rPr lang="en-US" dirty="0">
                  <a:solidFill>
                    <a:srgbClr val="00205B"/>
                  </a:solidFill>
                  <a:latin typeface="Aileron"/>
                  <a:ea typeface="Aileron"/>
                  <a:cs typeface="Aileron"/>
                  <a:sym typeface="Aileron"/>
                </a:rPr>
                <a:t>d.</a:t>
              </a:r>
              <a:endParaRPr lang="en-US" sz="1800" dirty="0">
                <a:solidFill>
                  <a:srgbClr val="00205B"/>
                </a:solidFill>
                <a:latin typeface="Aileron"/>
                <a:ea typeface="Aileron"/>
                <a:cs typeface="Aileron"/>
                <a:sym typeface="Aileron"/>
              </a:endParaRPr>
            </a:p>
          </p:txBody>
        </p:sp>
      </p:grpSp>
      <p:grpSp>
        <p:nvGrpSpPr>
          <p:cNvPr id="3" name="Group 3">
            <a:extLst>
              <a:ext uri="{C183D7F6-B498-43B3-948B-1728B52AA6E4}">
                <adec:decorative xmlns:adec="http://schemas.microsoft.com/office/drawing/2017/decorative" val="1"/>
              </a:ext>
            </a:extLst>
          </p:cNvPr>
          <p:cNvGrpSpPr/>
          <p:nvPr/>
        </p:nvGrpSpPr>
        <p:grpSpPr>
          <a:xfrm>
            <a:off x="0" y="9285538"/>
            <a:ext cx="18288000" cy="1001461"/>
            <a:chOff x="0" y="0"/>
            <a:chExt cx="24384000" cy="1335282"/>
          </a:xfrm>
        </p:grpSpPr>
        <p:sp>
          <p:nvSpPr>
            <p:cNvPr id="4" name="Freeform 4"/>
            <p:cNvSpPr/>
            <p:nvPr/>
          </p:nvSpPr>
          <p:spPr>
            <a:xfrm>
              <a:off x="0" y="0"/>
              <a:ext cx="24384000" cy="1335278"/>
            </a:xfrm>
            <a:custGeom>
              <a:avLst/>
              <a:gdLst/>
              <a:ahLst/>
              <a:cxnLst/>
              <a:rect l="l" t="t" r="r" b="b"/>
              <a:pathLst>
                <a:path w="24384000" h="1335278">
                  <a:moveTo>
                    <a:pt x="0" y="0"/>
                  </a:moveTo>
                  <a:lnTo>
                    <a:pt x="24384000" y="0"/>
                  </a:lnTo>
                  <a:lnTo>
                    <a:pt x="24384000" y="1335278"/>
                  </a:lnTo>
                  <a:lnTo>
                    <a:pt x="0" y="1335278"/>
                  </a:lnTo>
                  <a:close/>
                </a:path>
              </a:pathLst>
            </a:custGeom>
            <a:solidFill>
              <a:srgbClr val="00205B"/>
            </a:solidFill>
          </p:spPr>
          <p:txBody>
            <a:bodyPr/>
            <a:lstStyle/>
            <a:p>
              <a:endParaRPr lang="en-GB"/>
            </a:p>
          </p:txBody>
        </p:sp>
      </p:grpSp>
      <p:grpSp>
        <p:nvGrpSpPr>
          <p:cNvPr id="100" name="Group 100">
            <a:extLst>
              <a:ext uri="{C183D7F6-B498-43B3-948B-1728B52AA6E4}">
                <adec:decorative xmlns:adec="http://schemas.microsoft.com/office/drawing/2017/decorative" val="1"/>
              </a:ext>
            </a:extLst>
          </p:cNvPr>
          <p:cNvGrpSpPr/>
          <p:nvPr/>
        </p:nvGrpSpPr>
        <p:grpSpPr>
          <a:xfrm>
            <a:off x="293013" y="9425585"/>
            <a:ext cx="4983783" cy="701410"/>
            <a:chOff x="0" y="0"/>
            <a:chExt cx="6645044" cy="935214"/>
          </a:xfrm>
        </p:grpSpPr>
        <p:sp>
          <p:nvSpPr>
            <p:cNvPr id="101" name="Freeform 101"/>
            <p:cNvSpPr/>
            <p:nvPr/>
          </p:nvSpPr>
          <p:spPr>
            <a:xfrm>
              <a:off x="23538" y="12700"/>
              <a:ext cx="6585126" cy="911733"/>
            </a:xfrm>
            <a:custGeom>
              <a:avLst/>
              <a:gdLst/>
              <a:ahLst/>
              <a:cxnLst/>
              <a:rect l="l" t="t" r="r" b="b"/>
              <a:pathLst>
                <a:path w="6585126" h="911733">
                  <a:moveTo>
                    <a:pt x="0" y="0"/>
                  </a:moveTo>
                  <a:lnTo>
                    <a:pt x="6585125" y="0"/>
                  </a:lnTo>
                  <a:lnTo>
                    <a:pt x="6585125" y="911733"/>
                  </a:lnTo>
                  <a:lnTo>
                    <a:pt x="0" y="911733"/>
                  </a:lnTo>
                  <a:close/>
                </a:path>
              </a:pathLst>
            </a:custGeom>
            <a:solidFill>
              <a:srgbClr val="00205B"/>
            </a:solidFill>
          </p:spPr>
          <p:txBody>
            <a:bodyPr/>
            <a:lstStyle/>
            <a:p>
              <a:endParaRPr lang="en-GB"/>
            </a:p>
          </p:txBody>
        </p:sp>
        <p:sp>
          <p:nvSpPr>
            <p:cNvPr id="102" name="Freeform 102"/>
            <p:cNvSpPr/>
            <p:nvPr/>
          </p:nvSpPr>
          <p:spPr>
            <a:xfrm>
              <a:off x="0" y="0"/>
              <a:ext cx="6632201" cy="937133"/>
            </a:xfrm>
            <a:custGeom>
              <a:avLst/>
              <a:gdLst/>
              <a:ahLst/>
              <a:cxnLst/>
              <a:rect l="l" t="t" r="r" b="b"/>
              <a:pathLst>
                <a:path w="6632201" h="937133">
                  <a:moveTo>
                    <a:pt x="23538" y="0"/>
                  </a:moveTo>
                  <a:lnTo>
                    <a:pt x="6608663" y="0"/>
                  </a:lnTo>
                  <a:cubicBezTo>
                    <a:pt x="6621608" y="0"/>
                    <a:pt x="6632201" y="5715"/>
                    <a:pt x="6632201" y="12700"/>
                  </a:cubicBezTo>
                  <a:lnTo>
                    <a:pt x="6632201" y="924433"/>
                  </a:lnTo>
                  <a:cubicBezTo>
                    <a:pt x="6632201" y="931418"/>
                    <a:pt x="6621608" y="937133"/>
                    <a:pt x="6608663" y="937133"/>
                  </a:cubicBezTo>
                  <a:lnTo>
                    <a:pt x="23538" y="937133"/>
                  </a:lnTo>
                  <a:cubicBezTo>
                    <a:pt x="10592" y="937133"/>
                    <a:pt x="0" y="931418"/>
                    <a:pt x="0" y="924433"/>
                  </a:cubicBezTo>
                  <a:lnTo>
                    <a:pt x="0" y="12700"/>
                  </a:lnTo>
                  <a:cubicBezTo>
                    <a:pt x="0" y="5715"/>
                    <a:pt x="10592" y="0"/>
                    <a:pt x="23538" y="0"/>
                  </a:cubicBezTo>
                  <a:moveTo>
                    <a:pt x="23538" y="25400"/>
                  </a:moveTo>
                  <a:lnTo>
                    <a:pt x="23538" y="12700"/>
                  </a:lnTo>
                  <a:lnTo>
                    <a:pt x="47075" y="12700"/>
                  </a:lnTo>
                  <a:lnTo>
                    <a:pt x="47075" y="924433"/>
                  </a:lnTo>
                  <a:lnTo>
                    <a:pt x="23538" y="924433"/>
                  </a:lnTo>
                  <a:lnTo>
                    <a:pt x="23538" y="911733"/>
                  </a:lnTo>
                  <a:lnTo>
                    <a:pt x="6608663" y="911733"/>
                  </a:lnTo>
                  <a:lnTo>
                    <a:pt x="6608663" y="924433"/>
                  </a:lnTo>
                  <a:lnTo>
                    <a:pt x="6585125" y="924433"/>
                  </a:lnTo>
                  <a:lnTo>
                    <a:pt x="6585125" y="12700"/>
                  </a:lnTo>
                  <a:lnTo>
                    <a:pt x="6608663" y="12700"/>
                  </a:lnTo>
                  <a:lnTo>
                    <a:pt x="6608663" y="25400"/>
                  </a:lnTo>
                  <a:lnTo>
                    <a:pt x="23538" y="25400"/>
                  </a:lnTo>
                  <a:close/>
                </a:path>
              </a:pathLst>
            </a:custGeom>
            <a:solidFill>
              <a:srgbClr val="00205B"/>
            </a:solidFill>
          </p:spPr>
          <p:txBody>
            <a:bodyPr/>
            <a:lstStyle/>
            <a:p>
              <a:endParaRPr lang="en-GB"/>
            </a:p>
          </p:txBody>
        </p:sp>
        <p:sp>
          <p:nvSpPr>
            <p:cNvPr id="103" name="TextBox 103"/>
            <p:cNvSpPr txBox="1"/>
            <p:nvPr/>
          </p:nvSpPr>
          <p:spPr>
            <a:xfrm>
              <a:off x="0" y="0"/>
              <a:ext cx="6645044" cy="935214"/>
            </a:xfrm>
            <a:prstGeom prst="rect">
              <a:avLst/>
            </a:prstGeom>
          </p:spPr>
          <p:txBody>
            <a:bodyPr lIns="50800" tIns="50800" rIns="50800" bIns="50800" rtlCol="0" anchor="ctr"/>
            <a:lstStyle/>
            <a:p>
              <a:pPr algn="ctr">
                <a:lnSpc>
                  <a:spcPts val="2160"/>
                </a:lnSpc>
              </a:pPr>
              <a:r>
                <a:rPr lang="en-US" sz="1800">
                  <a:solidFill>
                    <a:srgbClr val="FFFFFF"/>
                  </a:solidFill>
                  <a:latin typeface="Aileron"/>
                  <a:ea typeface="Aileron"/>
                  <a:cs typeface="Aileron"/>
                  <a:sym typeface="Aileron"/>
                </a:rPr>
                <a:t>Template 1 of the LJMU Evaluation Framework</a:t>
              </a:r>
            </a:p>
          </p:txBody>
        </p:sp>
      </p:grpSp>
      <p:sp>
        <p:nvSpPr>
          <p:cNvPr id="5" name="Freeform 5" descr="Picture of LJMU website link"/>
          <p:cNvSpPr/>
          <p:nvPr/>
        </p:nvSpPr>
        <p:spPr>
          <a:xfrm>
            <a:off x="16211787" y="9262455"/>
            <a:ext cx="2051721" cy="1027670"/>
          </a:xfrm>
          <a:custGeom>
            <a:avLst/>
            <a:gdLst/>
            <a:ahLst/>
            <a:cxnLst/>
            <a:rect l="l" t="t" r="r" b="b"/>
            <a:pathLst>
              <a:path w="2051721" h="1027670">
                <a:moveTo>
                  <a:pt x="0" y="0"/>
                </a:moveTo>
                <a:lnTo>
                  <a:pt x="2051721" y="0"/>
                </a:lnTo>
                <a:lnTo>
                  <a:pt x="2051721" y="1027669"/>
                </a:lnTo>
                <a:lnTo>
                  <a:pt x="0" y="1027669"/>
                </a:lnTo>
                <a:lnTo>
                  <a:pt x="0" y="0"/>
                </a:lnTo>
                <a:close/>
              </a:path>
            </a:pathLst>
          </a:custGeom>
          <a:blipFill>
            <a:blip r:embed="rId3"/>
            <a:stretch>
              <a:fillRect/>
            </a:stretch>
          </a:blipFill>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le 103">
            <a:extLst>
              <a:ext uri="{FF2B5EF4-FFF2-40B4-BE49-F238E27FC236}">
                <a16:creationId xmlns:a16="http://schemas.microsoft.com/office/drawing/2014/main" id="{EC50A18A-92BD-DCBA-34F8-F61CCC344434}"/>
              </a:ext>
            </a:extLst>
          </p:cNvPr>
          <p:cNvSpPr>
            <a:spLocks noGrp="1"/>
          </p:cNvSpPr>
          <p:nvPr>
            <p:ph type="title" idx="4294967295"/>
          </p:nvPr>
        </p:nvSpPr>
        <p:spPr>
          <a:xfrm>
            <a:off x="457200" y="-1143000"/>
            <a:ext cx="8229600" cy="1143000"/>
          </a:xfrm>
        </p:spPr>
        <p:txBody>
          <a:bodyPr vert="horz" lIns="91440" tIns="45720" rIns="91440" bIns="45720" rtlCol="0" anchor="b">
            <a:normAutofit/>
          </a:bodyPr>
          <a:lstStyle/>
          <a:p>
            <a:r>
              <a:rPr lang="en-GB" dirty="0"/>
              <a:t>Theory of Change Template empty</a:t>
            </a:r>
          </a:p>
        </p:txBody>
      </p:sp>
      <p:sp>
        <p:nvSpPr>
          <p:cNvPr id="99" name="Freeform 99" descr="Liverpool John Moores University's Teaching and Learning Academy logo">
            <a:extLst>
              <a:ext uri="{C183D7F6-B498-43B3-948B-1728B52AA6E4}">
                <adec:decorative xmlns:adec="http://schemas.microsoft.com/office/drawing/2017/decorative" val="0"/>
              </a:ext>
            </a:extLst>
          </p:cNvPr>
          <p:cNvSpPr/>
          <p:nvPr/>
        </p:nvSpPr>
        <p:spPr>
          <a:xfrm>
            <a:off x="403240" y="178490"/>
            <a:ext cx="4873556" cy="1002610"/>
          </a:xfrm>
          <a:custGeom>
            <a:avLst/>
            <a:gdLst/>
            <a:ahLst/>
            <a:cxnLst/>
            <a:rect l="l" t="t" r="r" b="b"/>
            <a:pathLst>
              <a:path w="4873556" h="1002610">
                <a:moveTo>
                  <a:pt x="0" y="0"/>
                </a:moveTo>
                <a:lnTo>
                  <a:pt x="4873556" y="0"/>
                </a:lnTo>
                <a:lnTo>
                  <a:pt x="4873556" y="1002610"/>
                </a:lnTo>
                <a:lnTo>
                  <a:pt x="0" y="1002610"/>
                </a:lnTo>
                <a:lnTo>
                  <a:pt x="0" y="0"/>
                </a:lnTo>
                <a:close/>
              </a:path>
            </a:pathLst>
          </a:custGeom>
          <a:blipFill>
            <a:blip r:embed="rId2"/>
            <a:stretch>
              <a:fillRect/>
            </a:stretch>
          </a:blipFill>
        </p:spPr>
        <p:txBody>
          <a:bodyPr/>
          <a:lstStyle/>
          <a:p>
            <a:endParaRPr lang="en-GB"/>
          </a:p>
        </p:txBody>
      </p:sp>
      <p:sp>
        <p:nvSpPr>
          <p:cNvPr id="38" name="TextBox 38"/>
          <p:cNvSpPr txBox="1"/>
          <p:nvPr/>
        </p:nvSpPr>
        <p:spPr>
          <a:xfrm>
            <a:off x="5544715" y="155083"/>
            <a:ext cx="12489681" cy="924869"/>
          </a:xfrm>
          <a:prstGeom prst="rect">
            <a:avLst/>
          </a:prstGeom>
        </p:spPr>
        <p:txBody>
          <a:bodyPr lIns="0" tIns="0" rIns="0" bIns="0" rtlCol="0" anchor="t">
            <a:spAutoFit/>
          </a:bodyPr>
          <a:lstStyle/>
          <a:p>
            <a:pPr marL="0" lvl="0" indent="0" algn="r">
              <a:lnSpc>
                <a:spcPts val="7758"/>
              </a:lnSpc>
              <a:spcBef>
                <a:spcPct val="0"/>
              </a:spcBef>
            </a:pPr>
            <a:r>
              <a:rPr lang="en-US" sz="5922" spc="177">
                <a:solidFill>
                  <a:srgbClr val="00205B"/>
                </a:solidFill>
                <a:latin typeface="Aileron Ultra-Bold"/>
                <a:ea typeface="Aileron Ultra-Bold"/>
                <a:cs typeface="Aileron Ultra-Bold"/>
                <a:sym typeface="Aileron Ultra-Bold"/>
              </a:rPr>
              <a:t>Theory of Change</a:t>
            </a:r>
            <a:endParaRPr lang="en-US" sz="5922" spc="177" dirty="0">
              <a:solidFill>
                <a:srgbClr val="00205B"/>
              </a:solidFill>
              <a:latin typeface="Aileron Ultra-Bold"/>
              <a:ea typeface="Aileron Ultra-Bold"/>
              <a:cs typeface="Aileron Ultra-Bold"/>
              <a:sym typeface="Aileron Ultra-Bold"/>
            </a:endParaRPr>
          </a:p>
        </p:txBody>
      </p:sp>
      <p:sp>
        <p:nvSpPr>
          <p:cNvPr id="2" name="AutoShape 2">
            <a:extLst>
              <a:ext uri="{C183D7F6-B498-43B3-948B-1728B52AA6E4}">
                <adec:decorative xmlns:adec="http://schemas.microsoft.com/office/drawing/2017/decorative" val="1"/>
              </a:ext>
            </a:extLst>
          </p:cNvPr>
          <p:cNvSpPr/>
          <p:nvPr/>
        </p:nvSpPr>
        <p:spPr>
          <a:xfrm rot="7147">
            <a:off x="-19070" y="1347166"/>
            <a:ext cx="18326140" cy="0"/>
          </a:xfrm>
          <a:prstGeom prst="line">
            <a:avLst/>
          </a:prstGeom>
          <a:ln w="19050" cap="rnd">
            <a:solidFill>
              <a:srgbClr val="2CD5C4"/>
            </a:solidFill>
            <a:prstDash val="solid"/>
            <a:headEnd type="none" w="sm" len="sm"/>
            <a:tailEnd type="none" w="sm" len="sm"/>
          </a:ln>
        </p:spPr>
        <p:txBody>
          <a:bodyPr/>
          <a:lstStyle/>
          <a:p>
            <a:endParaRPr lang="en-GB"/>
          </a:p>
        </p:txBody>
      </p:sp>
      <p:grpSp>
        <p:nvGrpSpPr>
          <p:cNvPr id="6" name="Group 6" descr="Describe the situation here">
            <a:extLst>
              <a:ext uri="{C183D7F6-B498-43B3-948B-1728B52AA6E4}">
                <adec:decorative xmlns:adec="http://schemas.microsoft.com/office/drawing/2017/decorative" val="0"/>
              </a:ext>
            </a:extLst>
          </p:cNvPr>
          <p:cNvGrpSpPr/>
          <p:nvPr/>
        </p:nvGrpSpPr>
        <p:grpSpPr>
          <a:xfrm>
            <a:off x="255965" y="1532042"/>
            <a:ext cx="2689056" cy="701410"/>
            <a:chOff x="0" y="0"/>
            <a:chExt cx="3585409" cy="935214"/>
          </a:xfrm>
        </p:grpSpPr>
        <p:sp>
          <p:nvSpPr>
            <p:cNvPr id="7" name="Freeform 7"/>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DBE2E9"/>
            </a:solidFill>
          </p:spPr>
          <p:txBody>
            <a:bodyPr/>
            <a:lstStyle/>
            <a:p>
              <a:endParaRPr lang="en-GB"/>
            </a:p>
          </p:txBody>
        </p:sp>
        <p:sp>
          <p:nvSpPr>
            <p:cNvPr id="8" name="Freeform 8"/>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DBE2E9"/>
            </a:solidFill>
          </p:spPr>
          <p:txBody>
            <a:bodyPr/>
            <a:lstStyle/>
            <a:p>
              <a:endParaRPr lang="en-GB"/>
            </a:p>
          </p:txBody>
        </p:sp>
        <p:sp>
          <p:nvSpPr>
            <p:cNvPr id="9" name="TextBox 9"/>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Situation</a:t>
              </a:r>
            </a:p>
          </p:txBody>
        </p:sp>
      </p:grpSp>
      <p:grpSp>
        <p:nvGrpSpPr>
          <p:cNvPr id="47" name="Group 47">
            <a:extLst>
              <a:ext uri="{C183D7F6-B498-43B3-948B-1728B52AA6E4}">
                <adec:decorative xmlns:adec="http://schemas.microsoft.com/office/drawing/2017/decorative" val="1"/>
              </a:ext>
            </a:extLst>
          </p:cNvPr>
          <p:cNvGrpSpPr/>
          <p:nvPr/>
        </p:nvGrpSpPr>
        <p:grpSpPr>
          <a:xfrm>
            <a:off x="255965" y="1532042"/>
            <a:ext cx="399820" cy="701410"/>
            <a:chOff x="0" y="0"/>
            <a:chExt cx="533093" cy="935214"/>
          </a:xfrm>
        </p:grpSpPr>
        <p:sp>
          <p:nvSpPr>
            <p:cNvPr id="48" name="Freeform 48"/>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49" name="Freeform 49"/>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0" name="TextBox 50"/>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1</a:t>
              </a:r>
            </a:p>
          </p:txBody>
        </p:sp>
      </p:grpSp>
      <p:grpSp>
        <p:nvGrpSpPr>
          <p:cNvPr id="10" name="Group 10" descr="Description box for the situation">
            <a:extLst>
              <a:ext uri="{C183D7F6-B498-43B3-948B-1728B52AA6E4}">
                <adec:decorative xmlns:adec="http://schemas.microsoft.com/office/drawing/2017/decorative" val="0"/>
              </a:ext>
            </a:extLst>
          </p:cNvPr>
          <p:cNvGrpSpPr/>
          <p:nvPr/>
        </p:nvGrpSpPr>
        <p:grpSpPr>
          <a:xfrm>
            <a:off x="2935497" y="1532042"/>
            <a:ext cx="15089374" cy="701410"/>
            <a:chOff x="0" y="0"/>
            <a:chExt cx="20119166" cy="935214"/>
          </a:xfrm>
        </p:grpSpPr>
        <p:sp>
          <p:nvSpPr>
            <p:cNvPr id="11" name="Freeform 11"/>
            <p:cNvSpPr/>
            <p:nvPr/>
          </p:nvSpPr>
          <p:spPr>
            <a:xfrm>
              <a:off x="0" y="0"/>
              <a:ext cx="20112162" cy="937133"/>
            </a:xfrm>
            <a:custGeom>
              <a:avLst/>
              <a:gdLst/>
              <a:ahLst/>
              <a:cxnLst/>
              <a:rect l="l" t="t" r="r" b="b"/>
              <a:pathLst>
                <a:path w="20112162" h="937133">
                  <a:moveTo>
                    <a:pt x="12795" y="0"/>
                  </a:moveTo>
                  <a:lnTo>
                    <a:pt x="20099367" y="0"/>
                  </a:lnTo>
                  <a:cubicBezTo>
                    <a:pt x="20106404" y="0"/>
                    <a:pt x="20112162" y="5715"/>
                    <a:pt x="20112162" y="12700"/>
                  </a:cubicBezTo>
                  <a:lnTo>
                    <a:pt x="20112162" y="924433"/>
                  </a:lnTo>
                  <a:cubicBezTo>
                    <a:pt x="20112162" y="931418"/>
                    <a:pt x="20106404" y="937133"/>
                    <a:pt x="20099367" y="937133"/>
                  </a:cubicBezTo>
                  <a:lnTo>
                    <a:pt x="12795" y="937133"/>
                  </a:lnTo>
                  <a:cubicBezTo>
                    <a:pt x="5758" y="937133"/>
                    <a:pt x="0" y="931418"/>
                    <a:pt x="0" y="924433"/>
                  </a:cubicBezTo>
                  <a:lnTo>
                    <a:pt x="0" y="12700"/>
                  </a:lnTo>
                  <a:cubicBezTo>
                    <a:pt x="0" y="5715"/>
                    <a:pt x="5758" y="0"/>
                    <a:pt x="12795" y="0"/>
                  </a:cubicBezTo>
                  <a:moveTo>
                    <a:pt x="12795" y="25400"/>
                  </a:moveTo>
                  <a:lnTo>
                    <a:pt x="12795" y="12700"/>
                  </a:lnTo>
                  <a:lnTo>
                    <a:pt x="25590" y="12700"/>
                  </a:lnTo>
                  <a:lnTo>
                    <a:pt x="25590" y="924433"/>
                  </a:lnTo>
                  <a:lnTo>
                    <a:pt x="12795" y="924433"/>
                  </a:lnTo>
                  <a:lnTo>
                    <a:pt x="12795" y="911733"/>
                  </a:lnTo>
                  <a:lnTo>
                    <a:pt x="20099367" y="911733"/>
                  </a:lnTo>
                  <a:lnTo>
                    <a:pt x="20099367" y="924433"/>
                  </a:lnTo>
                  <a:lnTo>
                    <a:pt x="20086572" y="924433"/>
                  </a:lnTo>
                  <a:lnTo>
                    <a:pt x="20086572" y="12700"/>
                  </a:lnTo>
                  <a:lnTo>
                    <a:pt x="20099367" y="12700"/>
                  </a:lnTo>
                  <a:lnTo>
                    <a:pt x="20099367" y="25400"/>
                  </a:lnTo>
                  <a:lnTo>
                    <a:pt x="12795" y="25400"/>
                  </a:lnTo>
                  <a:close/>
                </a:path>
              </a:pathLst>
            </a:custGeom>
            <a:solidFill>
              <a:srgbClr val="DBE2E9"/>
            </a:solidFill>
          </p:spPr>
          <p:txBody>
            <a:bodyPr/>
            <a:lstStyle/>
            <a:p>
              <a:endParaRPr lang="en-GB"/>
            </a:p>
          </p:txBody>
        </p:sp>
        <p:sp>
          <p:nvSpPr>
            <p:cNvPr id="12" name="TextBox 12"/>
            <p:cNvSpPr txBox="1"/>
            <p:nvPr/>
          </p:nvSpPr>
          <p:spPr>
            <a:xfrm>
              <a:off x="0" y="-38100"/>
              <a:ext cx="20119166" cy="973314"/>
            </a:xfrm>
            <a:prstGeom prst="rect">
              <a:avLst/>
            </a:prstGeom>
          </p:spPr>
          <p:txBody>
            <a:bodyPr lIns="50800" tIns="50800" rIns="50800" bIns="50800" rtlCol="0" anchor="ctr"/>
            <a:lstStyle/>
            <a:p>
              <a:pPr algn="ctr">
                <a:lnSpc>
                  <a:spcPts val="2520"/>
                </a:lnSpc>
              </a:pPr>
              <a:r>
                <a:rPr lang="en-US" dirty="0">
                  <a:solidFill>
                    <a:srgbClr val="00205B"/>
                  </a:solidFill>
                  <a:latin typeface="Aileron"/>
                  <a:ea typeface="Aileron"/>
                  <a:cs typeface="Aileron"/>
                  <a:sym typeface="Aileron"/>
                </a:rPr>
                <a:t>...</a:t>
              </a:r>
              <a:endParaRPr lang="en-US" sz="1800" dirty="0">
                <a:solidFill>
                  <a:srgbClr val="00205B"/>
                </a:solidFill>
                <a:latin typeface="Aileron"/>
                <a:ea typeface="Aileron"/>
                <a:cs typeface="Aileron"/>
                <a:sym typeface="Aileron"/>
              </a:endParaRPr>
            </a:p>
          </p:txBody>
        </p:sp>
      </p:grpSp>
      <p:grpSp>
        <p:nvGrpSpPr>
          <p:cNvPr id="39" name="Group 39" descr="Describe the Aims here">
            <a:extLst>
              <a:ext uri="{C183D7F6-B498-43B3-948B-1728B52AA6E4}">
                <adec:decorative xmlns:adec="http://schemas.microsoft.com/office/drawing/2017/decorative" val="0"/>
              </a:ext>
            </a:extLst>
          </p:cNvPr>
          <p:cNvGrpSpPr/>
          <p:nvPr/>
        </p:nvGrpSpPr>
        <p:grpSpPr>
          <a:xfrm>
            <a:off x="279331" y="2376327"/>
            <a:ext cx="2689056" cy="701410"/>
            <a:chOff x="0" y="0"/>
            <a:chExt cx="3585409" cy="935214"/>
          </a:xfrm>
        </p:grpSpPr>
        <p:sp>
          <p:nvSpPr>
            <p:cNvPr id="40" name="Freeform 40"/>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DBE2E9"/>
            </a:solidFill>
          </p:spPr>
          <p:txBody>
            <a:bodyPr/>
            <a:lstStyle/>
            <a:p>
              <a:endParaRPr lang="en-GB"/>
            </a:p>
          </p:txBody>
        </p:sp>
        <p:sp>
          <p:nvSpPr>
            <p:cNvPr id="41" name="Freeform 41"/>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DBE2E9"/>
            </a:solidFill>
          </p:spPr>
          <p:txBody>
            <a:bodyPr/>
            <a:lstStyle/>
            <a:p>
              <a:endParaRPr lang="en-GB"/>
            </a:p>
          </p:txBody>
        </p:sp>
        <p:sp>
          <p:nvSpPr>
            <p:cNvPr id="42" name="TextBox 42"/>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Aims</a:t>
              </a:r>
            </a:p>
          </p:txBody>
        </p:sp>
      </p:grpSp>
      <p:grpSp>
        <p:nvGrpSpPr>
          <p:cNvPr id="51" name="Group 51">
            <a:extLst>
              <a:ext uri="{C183D7F6-B498-43B3-948B-1728B52AA6E4}">
                <adec:decorative xmlns:adec="http://schemas.microsoft.com/office/drawing/2017/decorative" val="1"/>
              </a:ext>
            </a:extLst>
          </p:cNvPr>
          <p:cNvGrpSpPr/>
          <p:nvPr/>
        </p:nvGrpSpPr>
        <p:grpSpPr>
          <a:xfrm>
            <a:off x="279331" y="2376327"/>
            <a:ext cx="399820" cy="701410"/>
            <a:chOff x="0" y="0"/>
            <a:chExt cx="533093" cy="935214"/>
          </a:xfrm>
        </p:grpSpPr>
        <p:sp>
          <p:nvSpPr>
            <p:cNvPr id="52" name="Freeform 52"/>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53" name="Freeform 53"/>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4" name="TextBox 54"/>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2</a:t>
              </a:r>
            </a:p>
          </p:txBody>
        </p:sp>
      </p:grpSp>
      <p:grpSp>
        <p:nvGrpSpPr>
          <p:cNvPr id="13" name="Group 13" descr="Description box for the Aims">
            <a:extLst>
              <a:ext uri="{C183D7F6-B498-43B3-948B-1728B52AA6E4}">
                <adec:decorative xmlns:adec="http://schemas.microsoft.com/office/drawing/2017/decorative" val="0"/>
              </a:ext>
            </a:extLst>
          </p:cNvPr>
          <p:cNvGrpSpPr/>
          <p:nvPr/>
        </p:nvGrpSpPr>
        <p:grpSpPr>
          <a:xfrm>
            <a:off x="2935497" y="2383476"/>
            <a:ext cx="15079849" cy="694261"/>
            <a:chOff x="0" y="0"/>
            <a:chExt cx="20106466" cy="925682"/>
          </a:xfrm>
        </p:grpSpPr>
        <p:sp>
          <p:nvSpPr>
            <p:cNvPr id="14" name="Freeform 14"/>
            <p:cNvSpPr/>
            <p:nvPr/>
          </p:nvSpPr>
          <p:spPr>
            <a:xfrm>
              <a:off x="0" y="0"/>
              <a:ext cx="20099466" cy="927601"/>
            </a:xfrm>
            <a:custGeom>
              <a:avLst/>
              <a:gdLst/>
              <a:ahLst/>
              <a:cxnLst/>
              <a:rect l="l" t="t" r="r" b="b"/>
              <a:pathLst>
                <a:path w="20099466" h="927601">
                  <a:moveTo>
                    <a:pt x="12787" y="0"/>
                  </a:moveTo>
                  <a:lnTo>
                    <a:pt x="20086679" y="0"/>
                  </a:lnTo>
                  <a:cubicBezTo>
                    <a:pt x="20093713" y="0"/>
                    <a:pt x="20099466" y="5657"/>
                    <a:pt x="20099466" y="12571"/>
                  </a:cubicBezTo>
                  <a:lnTo>
                    <a:pt x="20099466" y="915011"/>
                  </a:lnTo>
                  <a:cubicBezTo>
                    <a:pt x="20099466" y="921925"/>
                    <a:pt x="20093713" y="927601"/>
                    <a:pt x="20086679" y="927601"/>
                  </a:cubicBezTo>
                  <a:lnTo>
                    <a:pt x="12787" y="927601"/>
                  </a:lnTo>
                  <a:cubicBezTo>
                    <a:pt x="5754" y="927601"/>
                    <a:pt x="0" y="921925"/>
                    <a:pt x="0" y="915011"/>
                  </a:cubicBezTo>
                  <a:lnTo>
                    <a:pt x="0" y="12571"/>
                  </a:lnTo>
                  <a:cubicBezTo>
                    <a:pt x="0" y="5657"/>
                    <a:pt x="5754" y="0"/>
                    <a:pt x="12787" y="0"/>
                  </a:cubicBezTo>
                  <a:moveTo>
                    <a:pt x="12787" y="25141"/>
                  </a:moveTo>
                  <a:lnTo>
                    <a:pt x="12787" y="12571"/>
                  </a:lnTo>
                  <a:lnTo>
                    <a:pt x="25573" y="12571"/>
                  </a:lnTo>
                  <a:lnTo>
                    <a:pt x="25573" y="915011"/>
                  </a:lnTo>
                  <a:lnTo>
                    <a:pt x="12787" y="915011"/>
                  </a:lnTo>
                  <a:lnTo>
                    <a:pt x="12787" y="902440"/>
                  </a:lnTo>
                  <a:lnTo>
                    <a:pt x="20086679" y="902440"/>
                  </a:lnTo>
                  <a:lnTo>
                    <a:pt x="20086679" y="915011"/>
                  </a:lnTo>
                  <a:lnTo>
                    <a:pt x="20073893" y="915011"/>
                  </a:lnTo>
                  <a:lnTo>
                    <a:pt x="20073893" y="12571"/>
                  </a:lnTo>
                  <a:lnTo>
                    <a:pt x="20086679" y="12571"/>
                  </a:lnTo>
                  <a:lnTo>
                    <a:pt x="20086679" y="25141"/>
                  </a:lnTo>
                  <a:lnTo>
                    <a:pt x="12787" y="25141"/>
                  </a:lnTo>
                  <a:close/>
                </a:path>
              </a:pathLst>
            </a:custGeom>
            <a:solidFill>
              <a:srgbClr val="DBE2E9"/>
            </a:solidFill>
          </p:spPr>
          <p:txBody>
            <a:bodyPr/>
            <a:lstStyle/>
            <a:p>
              <a:endParaRPr lang="en-GB"/>
            </a:p>
          </p:txBody>
        </p:sp>
        <p:sp>
          <p:nvSpPr>
            <p:cNvPr id="15" name="TextBox 15"/>
            <p:cNvSpPr txBox="1"/>
            <p:nvPr/>
          </p:nvSpPr>
          <p:spPr>
            <a:xfrm>
              <a:off x="0" y="0"/>
              <a:ext cx="20106466" cy="925682"/>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91" name="Group 91" descr="Both Outcomes and Impacts fall under 'Impact' of the Theory of Change">
            <a:extLst>
              <a:ext uri="{C183D7F6-B498-43B3-948B-1728B52AA6E4}">
                <adec:decorative xmlns:adec="http://schemas.microsoft.com/office/drawing/2017/decorative" val="0"/>
              </a:ext>
            </a:extLst>
          </p:cNvPr>
          <p:cNvGrpSpPr/>
          <p:nvPr/>
        </p:nvGrpSpPr>
        <p:grpSpPr>
          <a:xfrm>
            <a:off x="11356242" y="3922023"/>
            <a:ext cx="6678154" cy="403415"/>
            <a:chOff x="0" y="0"/>
            <a:chExt cx="8904205" cy="537886"/>
          </a:xfrm>
        </p:grpSpPr>
        <p:sp>
          <p:nvSpPr>
            <p:cNvPr id="92" name="Freeform 92"/>
            <p:cNvSpPr/>
            <p:nvPr/>
          </p:nvSpPr>
          <p:spPr>
            <a:xfrm>
              <a:off x="7991" y="15494"/>
              <a:ext cx="8883857" cy="509274"/>
            </a:xfrm>
            <a:custGeom>
              <a:avLst/>
              <a:gdLst/>
              <a:ahLst/>
              <a:cxnLst/>
              <a:rect l="l" t="t" r="r" b="b"/>
              <a:pathLst>
                <a:path w="8883857" h="509274">
                  <a:moveTo>
                    <a:pt x="0" y="0"/>
                  </a:moveTo>
                  <a:lnTo>
                    <a:pt x="8883857" y="0"/>
                  </a:lnTo>
                  <a:lnTo>
                    <a:pt x="8883857" y="509274"/>
                  </a:lnTo>
                  <a:lnTo>
                    <a:pt x="0" y="509274"/>
                  </a:lnTo>
                  <a:close/>
                </a:path>
              </a:pathLst>
            </a:custGeom>
            <a:solidFill>
              <a:srgbClr val="5D6C78"/>
            </a:solidFill>
          </p:spPr>
          <p:txBody>
            <a:bodyPr/>
            <a:lstStyle/>
            <a:p>
              <a:endParaRPr lang="en-GB"/>
            </a:p>
          </p:txBody>
        </p:sp>
        <p:sp>
          <p:nvSpPr>
            <p:cNvPr id="93" name="Freeform 93"/>
            <p:cNvSpPr/>
            <p:nvPr/>
          </p:nvSpPr>
          <p:spPr>
            <a:xfrm>
              <a:off x="0" y="0"/>
              <a:ext cx="8899839" cy="539833"/>
            </a:xfrm>
            <a:custGeom>
              <a:avLst/>
              <a:gdLst/>
              <a:ahLst/>
              <a:cxnLst/>
              <a:rect l="l" t="t" r="r" b="b"/>
              <a:pathLst>
                <a:path w="8899839" h="539833">
                  <a:moveTo>
                    <a:pt x="7991" y="0"/>
                  </a:moveTo>
                  <a:lnTo>
                    <a:pt x="8891848" y="0"/>
                  </a:lnTo>
                  <a:cubicBezTo>
                    <a:pt x="8896243" y="0"/>
                    <a:pt x="8899839" y="6972"/>
                    <a:pt x="8899839" y="15494"/>
                  </a:cubicBezTo>
                  <a:lnTo>
                    <a:pt x="8899839" y="524768"/>
                  </a:lnTo>
                  <a:cubicBezTo>
                    <a:pt x="8899839" y="533289"/>
                    <a:pt x="8896243" y="539833"/>
                    <a:pt x="8891848" y="539833"/>
                  </a:cubicBezTo>
                  <a:lnTo>
                    <a:pt x="7991" y="539833"/>
                  </a:lnTo>
                  <a:cubicBezTo>
                    <a:pt x="3596" y="539833"/>
                    <a:pt x="0" y="533289"/>
                    <a:pt x="0" y="524768"/>
                  </a:cubicBezTo>
                  <a:lnTo>
                    <a:pt x="0" y="15494"/>
                  </a:lnTo>
                  <a:cubicBezTo>
                    <a:pt x="0" y="6972"/>
                    <a:pt x="3596" y="0"/>
                    <a:pt x="7991" y="0"/>
                  </a:cubicBezTo>
                  <a:moveTo>
                    <a:pt x="7991" y="30987"/>
                  </a:moveTo>
                  <a:lnTo>
                    <a:pt x="7991" y="15494"/>
                  </a:lnTo>
                  <a:lnTo>
                    <a:pt x="15981" y="15494"/>
                  </a:lnTo>
                  <a:lnTo>
                    <a:pt x="15981" y="524768"/>
                  </a:lnTo>
                  <a:lnTo>
                    <a:pt x="7991" y="524768"/>
                  </a:lnTo>
                  <a:lnTo>
                    <a:pt x="7991" y="509274"/>
                  </a:lnTo>
                  <a:lnTo>
                    <a:pt x="8891848" y="509274"/>
                  </a:lnTo>
                  <a:lnTo>
                    <a:pt x="8891848" y="524768"/>
                  </a:lnTo>
                  <a:lnTo>
                    <a:pt x="8883857" y="524768"/>
                  </a:lnTo>
                  <a:lnTo>
                    <a:pt x="8883857" y="15494"/>
                  </a:lnTo>
                  <a:lnTo>
                    <a:pt x="8891848" y="15494"/>
                  </a:lnTo>
                  <a:lnTo>
                    <a:pt x="8891848" y="30987"/>
                  </a:lnTo>
                  <a:lnTo>
                    <a:pt x="7991" y="30987"/>
                  </a:lnTo>
                  <a:close/>
                </a:path>
              </a:pathLst>
            </a:custGeom>
            <a:solidFill>
              <a:srgbClr val="5D6C78"/>
            </a:solidFill>
          </p:spPr>
          <p:txBody>
            <a:bodyPr/>
            <a:lstStyle/>
            <a:p>
              <a:endParaRPr lang="en-GB"/>
            </a:p>
          </p:txBody>
        </p:sp>
        <p:sp>
          <p:nvSpPr>
            <p:cNvPr id="94" name="TextBox 94"/>
            <p:cNvSpPr txBox="1"/>
            <p:nvPr/>
          </p:nvSpPr>
          <p:spPr>
            <a:xfrm>
              <a:off x="0" y="0"/>
              <a:ext cx="8904205" cy="537886"/>
            </a:xfrm>
            <a:prstGeom prst="rect">
              <a:avLst/>
            </a:prstGeom>
          </p:spPr>
          <p:txBody>
            <a:bodyPr lIns="50800" tIns="50800" rIns="50800" bIns="50800" rtlCol="0" anchor="ctr"/>
            <a:lstStyle/>
            <a:p>
              <a:pPr algn="ctr">
                <a:lnSpc>
                  <a:spcPts val="2160"/>
                </a:lnSpc>
              </a:pPr>
              <a:r>
                <a:rPr lang="en-US" sz="1800">
                  <a:solidFill>
                    <a:srgbClr val="FFFFFF"/>
                  </a:solidFill>
                  <a:latin typeface="Aileron"/>
                  <a:ea typeface="Aileron"/>
                  <a:cs typeface="Aileron"/>
                  <a:sym typeface="Aileron"/>
                </a:rPr>
                <a:t>IMPACT</a:t>
              </a:r>
            </a:p>
          </p:txBody>
        </p:sp>
      </p:grpSp>
      <p:grpSp>
        <p:nvGrpSpPr>
          <p:cNvPr id="75" name="Group 75" descr="Describe your Outcomes here">
            <a:extLst>
              <a:ext uri="{C183D7F6-B498-43B3-948B-1728B52AA6E4}">
                <adec:decorative xmlns:adec="http://schemas.microsoft.com/office/drawing/2017/decorative" val="0"/>
              </a:ext>
            </a:extLst>
          </p:cNvPr>
          <p:cNvGrpSpPr/>
          <p:nvPr/>
        </p:nvGrpSpPr>
        <p:grpSpPr>
          <a:xfrm>
            <a:off x="11365767" y="3230138"/>
            <a:ext cx="3567962" cy="701410"/>
            <a:chOff x="0" y="0"/>
            <a:chExt cx="4757282" cy="935214"/>
          </a:xfrm>
        </p:grpSpPr>
        <p:sp>
          <p:nvSpPr>
            <p:cNvPr id="76" name="Freeform 76"/>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5D6C78"/>
            </a:solidFill>
          </p:spPr>
          <p:txBody>
            <a:bodyPr/>
            <a:lstStyle/>
            <a:p>
              <a:endParaRPr lang="en-GB"/>
            </a:p>
          </p:txBody>
        </p:sp>
        <p:sp>
          <p:nvSpPr>
            <p:cNvPr id="77" name="Freeform 77"/>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5D6C78"/>
            </a:solidFill>
          </p:spPr>
          <p:txBody>
            <a:bodyPr/>
            <a:lstStyle/>
            <a:p>
              <a:endParaRPr lang="en-GB"/>
            </a:p>
          </p:txBody>
        </p:sp>
        <p:sp>
          <p:nvSpPr>
            <p:cNvPr id="78" name="TextBox 78"/>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Outcomes</a:t>
              </a:r>
            </a:p>
          </p:txBody>
        </p:sp>
      </p:grpSp>
      <p:grpSp>
        <p:nvGrpSpPr>
          <p:cNvPr id="79" name="Group 79">
            <a:extLst>
              <a:ext uri="{C183D7F6-B498-43B3-948B-1728B52AA6E4}">
                <adec:decorative xmlns:adec="http://schemas.microsoft.com/office/drawing/2017/decorative" val="1"/>
              </a:ext>
            </a:extLst>
          </p:cNvPr>
          <p:cNvGrpSpPr/>
          <p:nvPr/>
        </p:nvGrpSpPr>
        <p:grpSpPr>
          <a:xfrm>
            <a:off x="11356242" y="3230138"/>
            <a:ext cx="399820" cy="701410"/>
            <a:chOff x="0" y="0"/>
            <a:chExt cx="533093" cy="935214"/>
          </a:xfrm>
        </p:grpSpPr>
        <p:sp>
          <p:nvSpPr>
            <p:cNvPr id="80" name="Freeform 80"/>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81" name="Freeform 81"/>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82" name="TextBox 82"/>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3</a:t>
              </a:r>
            </a:p>
          </p:txBody>
        </p:sp>
      </p:grpSp>
      <p:grpSp>
        <p:nvGrpSpPr>
          <p:cNvPr id="29" name="Group 29" descr="Description box for Outcomes">
            <a:extLst>
              <a:ext uri="{C183D7F6-B498-43B3-948B-1728B52AA6E4}">
                <adec:decorative xmlns:adec="http://schemas.microsoft.com/office/drawing/2017/decorative" val="0"/>
              </a:ext>
            </a:extLst>
          </p:cNvPr>
          <p:cNvGrpSpPr/>
          <p:nvPr/>
        </p:nvGrpSpPr>
        <p:grpSpPr>
          <a:xfrm>
            <a:off x="11365767" y="4306442"/>
            <a:ext cx="3539387" cy="3357808"/>
            <a:chOff x="0" y="0"/>
            <a:chExt cx="4719182" cy="4477077"/>
          </a:xfrm>
        </p:grpSpPr>
        <p:sp>
          <p:nvSpPr>
            <p:cNvPr id="30" name="Freeform 30"/>
            <p:cNvSpPr/>
            <p:nvPr/>
          </p:nvSpPr>
          <p:spPr>
            <a:xfrm>
              <a:off x="0" y="0"/>
              <a:ext cx="4711733" cy="4478949"/>
            </a:xfrm>
            <a:custGeom>
              <a:avLst/>
              <a:gdLst/>
              <a:ahLst/>
              <a:cxnLst/>
              <a:rect l="l" t="t" r="r" b="b"/>
              <a:pathLst>
                <a:path w="4711733" h="4478949">
                  <a:moveTo>
                    <a:pt x="13770" y="0"/>
                  </a:moveTo>
                  <a:lnTo>
                    <a:pt x="4697962" y="0"/>
                  </a:lnTo>
                  <a:cubicBezTo>
                    <a:pt x="4705536" y="0"/>
                    <a:pt x="4711733" y="5632"/>
                    <a:pt x="4711733" y="12515"/>
                  </a:cubicBezTo>
                  <a:lnTo>
                    <a:pt x="4711733" y="4466407"/>
                  </a:lnTo>
                  <a:cubicBezTo>
                    <a:pt x="4711733" y="4473290"/>
                    <a:pt x="4705536" y="4478949"/>
                    <a:pt x="4697962" y="4478949"/>
                  </a:cubicBezTo>
                  <a:lnTo>
                    <a:pt x="13770" y="4478949"/>
                  </a:lnTo>
                  <a:cubicBezTo>
                    <a:pt x="6196" y="4478949"/>
                    <a:pt x="0" y="4473290"/>
                    <a:pt x="0" y="4466407"/>
                  </a:cubicBezTo>
                  <a:lnTo>
                    <a:pt x="0" y="12515"/>
                  </a:lnTo>
                  <a:cubicBezTo>
                    <a:pt x="0" y="5632"/>
                    <a:pt x="6196" y="0"/>
                    <a:pt x="13770" y="0"/>
                  </a:cubicBezTo>
                  <a:moveTo>
                    <a:pt x="13770" y="25030"/>
                  </a:moveTo>
                  <a:lnTo>
                    <a:pt x="13770" y="12515"/>
                  </a:lnTo>
                  <a:lnTo>
                    <a:pt x="27539" y="12515"/>
                  </a:lnTo>
                  <a:lnTo>
                    <a:pt x="27539" y="4466407"/>
                  </a:lnTo>
                  <a:lnTo>
                    <a:pt x="13770" y="4466407"/>
                  </a:lnTo>
                  <a:lnTo>
                    <a:pt x="13770" y="4453892"/>
                  </a:lnTo>
                  <a:lnTo>
                    <a:pt x="4697962" y="4453892"/>
                  </a:lnTo>
                  <a:lnTo>
                    <a:pt x="4697962" y="4466407"/>
                  </a:lnTo>
                  <a:lnTo>
                    <a:pt x="4684193" y="4466407"/>
                  </a:lnTo>
                  <a:lnTo>
                    <a:pt x="4684193" y="12515"/>
                  </a:lnTo>
                  <a:lnTo>
                    <a:pt x="4697962" y="12515"/>
                  </a:lnTo>
                  <a:lnTo>
                    <a:pt x="4697962" y="25030"/>
                  </a:lnTo>
                  <a:lnTo>
                    <a:pt x="13770" y="25030"/>
                  </a:lnTo>
                  <a:close/>
                </a:path>
              </a:pathLst>
            </a:custGeom>
            <a:solidFill>
              <a:srgbClr val="5D6C78"/>
            </a:solidFill>
          </p:spPr>
          <p:txBody>
            <a:bodyPr/>
            <a:lstStyle/>
            <a:p>
              <a:endParaRPr lang="en-GB"/>
            </a:p>
          </p:txBody>
        </p:sp>
        <p:sp>
          <p:nvSpPr>
            <p:cNvPr id="31" name="TextBox 31"/>
            <p:cNvSpPr txBox="1"/>
            <p:nvPr/>
          </p:nvSpPr>
          <p:spPr>
            <a:xfrm>
              <a:off x="0" y="0"/>
              <a:ext cx="4719182" cy="447707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83" name="Group 83" descr="Describe your Impacts here">
            <a:extLst>
              <a:ext uri="{C183D7F6-B498-43B3-948B-1728B52AA6E4}">
                <adec:decorative xmlns:adec="http://schemas.microsoft.com/office/drawing/2017/decorative" val="0"/>
              </a:ext>
            </a:extLst>
          </p:cNvPr>
          <p:cNvGrpSpPr/>
          <p:nvPr/>
        </p:nvGrpSpPr>
        <p:grpSpPr>
          <a:xfrm>
            <a:off x="15345340" y="3230138"/>
            <a:ext cx="2689056" cy="701410"/>
            <a:chOff x="0" y="0"/>
            <a:chExt cx="3585409" cy="935214"/>
          </a:xfrm>
        </p:grpSpPr>
        <p:sp>
          <p:nvSpPr>
            <p:cNvPr id="84" name="Freeform 84"/>
            <p:cNvSpPr/>
            <p:nvPr/>
          </p:nvSpPr>
          <p:spPr>
            <a:xfrm>
              <a:off x="12700" y="12700"/>
              <a:ext cx="3553079" cy="911733"/>
            </a:xfrm>
            <a:custGeom>
              <a:avLst/>
              <a:gdLst/>
              <a:ahLst/>
              <a:cxnLst/>
              <a:rect l="l" t="t" r="r" b="b"/>
              <a:pathLst>
                <a:path w="3553079" h="911733">
                  <a:moveTo>
                    <a:pt x="0" y="0"/>
                  </a:moveTo>
                  <a:lnTo>
                    <a:pt x="3553079" y="0"/>
                  </a:lnTo>
                  <a:lnTo>
                    <a:pt x="3553079" y="911733"/>
                  </a:lnTo>
                  <a:lnTo>
                    <a:pt x="0" y="911733"/>
                  </a:lnTo>
                  <a:close/>
                </a:path>
              </a:pathLst>
            </a:custGeom>
            <a:solidFill>
              <a:srgbClr val="5D6C78"/>
            </a:solidFill>
          </p:spPr>
          <p:txBody>
            <a:bodyPr/>
            <a:lstStyle/>
            <a:p>
              <a:endParaRPr lang="en-GB"/>
            </a:p>
          </p:txBody>
        </p:sp>
        <p:sp>
          <p:nvSpPr>
            <p:cNvPr id="85" name="Freeform 85"/>
            <p:cNvSpPr/>
            <p:nvPr/>
          </p:nvSpPr>
          <p:spPr>
            <a:xfrm>
              <a:off x="0" y="0"/>
              <a:ext cx="3578479" cy="937133"/>
            </a:xfrm>
            <a:custGeom>
              <a:avLst/>
              <a:gdLst/>
              <a:ahLst/>
              <a:cxnLst/>
              <a:rect l="l" t="t" r="r" b="b"/>
              <a:pathLst>
                <a:path w="3578479" h="937133">
                  <a:moveTo>
                    <a:pt x="12700" y="0"/>
                  </a:moveTo>
                  <a:lnTo>
                    <a:pt x="3565779" y="0"/>
                  </a:lnTo>
                  <a:cubicBezTo>
                    <a:pt x="3572764" y="0"/>
                    <a:pt x="3578479" y="5715"/>
                    <a:pt x="3578479" y="12700"/>
                  </a:cubicBezTo>
                  <a:lnTo>
                    <a:pt x="3578479" y="924433"/>
                  </a:lnTo>
                  <a:cubicBezTo>
                    <a:pt x="3578479" y="931418"/>
                    <a:pt x="3572764" y="937133"/>
                    <a:pt x="3565779" y="937133"/>
                  </a:cubicBezTo>
                  <a:lnTo>
                    <a:pt x="12700" y="937133"/>
                  </a:lnTo>
                  <a:cubicBezTo>
                    <a:pt x="5715" y="937133"/>
                    <a:pt x="0" y="931418"/>
                    <a:pt x="0" y="924433"/>
                  </a:cubicBezTo>
                  <a:lnTo>
                    <a:pt x="0" y="12700"/>
                  </a:lnTo>
                  <a:cubicBezTo>
                    <a:pt x="0" y="5715"/>
                    <a:pt x="5715" y="0"/>
                    <a:pt x="12700" y="0"/>
                  </a:cubicBezTo>
                  <a:moveTo>
                    <a:pt x="12700" y="25400"/>
                  </a:moveTo>
                  <a:lnTo>
                    <a:pt x="12700" y="12700"/>
                  </a:lnTo>
                  <a:lnTo>
                    <a:pt x="25400" y="12700"/>
                  </a:lnTo>
                  <a:lnTo>
                    <a:pt x="25400" y="924433"/>
                  </a:lnTo>
                  <a:lnTo>
                    <a:pt x="12700" y="924433"/>
                  </a:lnTo>
                  <a:lnTo>
                    <a:pt x="12700" y="911733"/>
                  </a:lnTo>
                  <a:lnTo>
                    <a:pt x="3565779" y="911733"/>
                  </a:lnTo>
                  <a:lnTo>
                    <a:pt x="3565779" y="924433"/>
                  </a:lnTo>
                  <a:lnTo>
                    <a:pt x="3553079" y="924433"/>
                  </a:lnTo>
                  <a:lnTo>
                    <a:pt x="3553079" y="12700"/>
                  </a:lnTo>
                  <a:lnTo>
                    <a:pt x="3565779" y="12700"/>
                  </a:lnTo>
                  <a:lnTo>
                    <a:pt x="3565779" y="25400"/>
                  </a:lnTo>
                  <a:lnTo>
                    <a:pt x="12700" y="25400"/>
                  </a:lnTo>
                  <a:close/>
                </a:path>
              </a:pathLst>
            </a:custGeom>
            <a:solidFill>
              <a:srgbClr val="5D6C78"/>
            </a:solidFill>
          </p:spPr>
          <p:txBody>
            <a:bodyPr/>
            <a:lstStyle/>
            <a:p>
              <a:endParaRPr lang="en-GB"/>
            </a:p>
          </p:txBody>
        </p:sp>
        <p:sp>
          <p:nvSpPr>
            <p:cNvPr id="86" name="TextBox 86"/>
            <p:cNvSpPr txBox="1"/>
            <p:nvPr/>
          </p:nvSpPr>
          <p:spPr>
            <a:xfrm>
              <a:off x="0" y="0"/>
              <a:ext cx="3585409"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Impacts</a:t>
              </a:r>
            </a:p>
          </p:txBody>
        </p:sp>
      </p:grpSp>
      <p:grpSp>
        <p:nvGrpSpPr>
          <p:cNvPr id="87" name="Group 87">
            <a:extLst>
              <a:ext uri="{C183D7F6-B498-43B3-948B-1728B52AA6E4}">
                <adec:decorative xmlns:adec="http://schemas.microsoft.com/office/drawing/2017/decorative" val="1"/>
              </a:ext>
            </a:extLst>
          </p:cNvPr>
          <p:cNvGrpSpPr/>
          <p:nvPr/>
        </p:nvGrpSpPr>
        <p:grpSpPr>
          <a:xfrm>
            <a:off x="15335815" y="3230138"/>
            <a:ext cx="399820" cy="701410"/>
            <a:chOff x="0" y="0"/>
            <a:chExt cx="533093" cy="935214"/>
          </a:xfrm>
        </p:grpSpPr>
        <p:sp>
          <p:nvSpPr>
            <p:cNvPr id="88" name="Freeform 88"/>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89" name="Freeform 89"/>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90" name="TextBox 90"/>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4</a:t>
              </a:r>
            </a:p>
          </p:txBody>
        </p:sp>
      </p:grpSp>
      <p:grpSp>
        <p:nvGrpSpPr>
          <p:cNvPr id="35" name="Group 35" descr="Description box for Impacts">
            <a:extLst>
              <a:ext uri="{C183D7F6-B498-43B3-948B-1728B52AA6E4}">
                <adec:decorative xmlns:adec="http://schemas.microsoft.com/office/drawing/2017/decorative" val="0"/>
              </a:ext>
            </a:extLst>
          </p:cNvPr>
          <p:cNvGrpSpPr/>
          <p:nvPr/>
        </p:nvGrpSpPr>
        <p:grpSpPr>
          <a:xfrm>
            <a:off x="15335815" y="4315338"/>
            <a:ext cx="2698581" cy="3348913"/>
            <a:chOff x="0" y="0"/>
            <a:chExt cx="3598109" cy="4465217"/>
          </a:xfrm>
        </p:grpSpPr>
        <p:sp>
          <p:nvSpPr>
            <p:cNvPr id="36" name="Freeform 36"/>
            <p:cNvSpPr/>
            <p:nvPr/>
          </p:nvSpPr>
          <p:spPr>
            <a:xfrm>
              <a:off x="0" y="0"/>
              <a:ext cx="3591540" cy="4467089"/>
            </a:xfrm>
            <a:custGeom>
              <a:avLst/>
              <a:gdLst/>
              <a:ahLst/>
              <a:cxnLst/>
              <a:rect l="l" t="t" r="r" b="b"/>
              <a:pathLst>
                <a:path w="3591540" h="4467089">
                  <a:moveTo>
                    <a:pt x="12119" y="0"/>
                  </a:moveTo>
                  <a:lnTo>
                    <a:pt x="3579420" y="0"/>
                  </a:lnTo>
                  <a:cubicBezTo>
                    <a:pt x="3586086" y="0"/>
                    <a:pt x="3591540" y="5617"/>
                    <a:pt x="3591540" y="12482"/>
                  </a:cubicBezTo>
                  <a:lnTo>
                    <a:pt x="3591540" y="4454575"/>
                  </a:lnTo>
                  <a:cubicBezTo>
                    <a:pt x="3591540" y="4461440"/>
                    <a:pt x="3586086" y="4467089"/>
                    <a:pt x="3579420" y="4467089"/>
                  </a:cubicBezTo>
                  <a:lnTo>
                    <a:pt x="12119" y="4467089"/>
                  </a:lnTo>
                  <a:cubicBezTo>
                    <a:pt x="5454" y="4467089"/>
                    <a:pt x="0" y="4461440"/>
                    <a:pt x="0" y="4454575"/>
                  </a:cubicBezTo>
                  <a:lnTo>
                    <a:pt x="0" y="12482"/>
                  </a:lnTo>
                  <a:cubicBezTo>
                    <a:pt x="0" y="5617"/>
                    <a:pt x="5454" y="0"/>
                    <a:pt x="12119" y="0"/>
                  </a:cubicBezTo>
                  <a:moveTo>
                    <a:pt x="12119" y="24963"/>
                  </a:moveTo>
                  <a:lnTo>
                    <a:pt x="12119" y="12482"/>
                  </a:lnTo>
                  <a:lnTo>
                    <a:pt x="24238" y="12482"/>
                  </a:lnTo>
                  <a:lnTo>
                    <a:pt x="24238" y="4454575"/>
                  </a:lnTo>
                  <a:lnTo>
                    <a:pt x="12119" y="4454575"/>
                  </a:lnTo>
                  <a:lnTo>
                    <a:pt x="12119" y="4442093"/>
                  </a:lnTo>
                  <a:lnTo>
                    <a:pt x="3579420" y="4442093"/>
                  </a:lnTo>
                  <a:lnTo>
                    <a:pt x="3579420" y="4454575"/>
                  </a:lnTo>
                  <a:lnTo>
                    <a:pt x="3567301" y="4454575"/>
                  </a:lnTo>
                  <a:lnTo>
                    <a:pt x="3567301" y="12482"/>
                  </a:lnTo>
                  <a:lnTo>
                    <a:pt x="3579420" y="12482"/>
                  </a:lnTo>
                  <a:lnTo>
                    <a:pt x="3579420" y="24963"/>
                  </a:lnTo>
                  <a:lnTo>
                    <a:pt x="12119" y="24963"/>
                  </a:lnTo>
                  <a:close/>
                </a:path>
              </a:pathLst>
            </a:custGeom>
            <a:solidFill>
              <a:srgbClr val="5D6C78"/>
            </a:solidFill>
          </p:spPr>
          <p:txBody>
            <a:bodyPr/>
            <a:lstStyle/>
            <a:p>
              <a:endParaRPr lang="en-GB"/>
            </a:p>
          </p:txBody>
        </p:sp>
        <p:sp>
          <p:nvSpPr>
            <p:cNvPr id="37" name="TextBox 37"/>
            <p:cNvSpPr txBox="1"/>
            <p:nvPr/>
          </p:nvSpPr>
          <p:spPr>
            <a:xfrm>
              <a:off x="0" y="0"/>
              <a:ext cx="3598109" cy="446521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a:p>
              <a:pPr algn="ctr">
                <a:lnSpc>
                  <a:spcPts val="2160"/>
                </a:lnSpc>
              </a:pPr>
              <a:endParaRPr lang="en-US" sz="1800" dirty="0">
                <a:solidFill>
                  <a:srgbClr val="00205B"/>
                </a:solidFill>
                <a:latin typeface="Aileron"/>
                <a:ea typeface="Aileron"/>
                <a:cs typeface="Aileron"/>
                <a:sym typeface="Aileron"/>
              </a:endParaRPr>
            </a:p>
          </p:txBody>
        </p:sp>
      </p:grpSp>
      <p:grpSp>
        <p:nvGrpSpPr>
          <p:cNvPr id="19" name="Group 19" descr="Inputs, Activities and Outputs fall under the 'Process' of the Theory of Change">
            <a:extLst>
              <a:ext uri="{C183D7F6-B498-43B3-948B-1728B52AA6E4}">
                <adec:decorative xmlns:adec="http://schemas.microsoft.com/office/drawing/2017/decorative" val="0"/>
              </a:ext>
            </a:extLst>
          </p:cNvPr>
          <p:cNvGrpSpPr/>
          <p:nvPr/>
        </p:nvGrpSpPr>
        <p:grpSpPr>
          <a:xfrm>
            <a:off x="275139" y="3922023"/>
            <a:ext cx="10671528" cy="411717"/>
            <a:chOff x="0" y="0"/>
            <a:chExt cx="14228704" cy="548957"/>
          </a:xfrm>
        </p:grpSpPr>
        <p:sp>
          <p:nvSpPr>
            <p:cNvPr id="20" name="Freeform 20"/>
            <p:cNvSpPr/>
            <p:nvPr/>
          </p:nvSpPr>
          <p:spPr>
            <a:xfrm>
              <a:off x="12769" y="15812"/>
              <a:ext cx="14196189" cy="519755"/>
            </a:xfrm>
            <a:custGeom>
              <a:avLst/>
              <a:gdLst/>
              <a:ahLst/>
              <a:cxnLst/>
              <a:rect l="l" t="t" r="r" b="b"/>
              <a:pathLst>
                <a:path w="14196189" h="519755">
                  <a:moveTo>
                    <a:pt x="0" y="0"/>
                  </a:moveTo>
                  <a:lnTo>
                    <a:pt x="14196189" y="0"/>
                  </a:lnTo>
                  <a:lnTo>
                    <a:pt x="14196189" y="519756"/>
                  </a:lnTo>
                  <a:lnTo>
                    <a:pt x="0" y="519756"/>
                  </a:lnTo>
                  <a:close/>
                </a:path>
              </a:pathLst>
            </a:custGeom>
            <a:solidFill>
              <a:srgbClr val="2CD5C4"/>
            </a:solidFill>
          </p:spPr>
          <p:txBody>
            <a:bodyPr/>
            <a:lstStyle/>
            <a:p>
              <a:endParaRPr lang="en-GB"/>
            </a:p>
          </p:txBody>
        </p:sp>
        <p:sp>
          <p:nvSpPr>
            <p:cNvPr id="21" name="Freeform 21"/>
            <p:cNvSpPr/>
            <p:nvPr/>
          </p:nvSpPr>
          <p:spPr>
            <a:xfrm>
              <a:off x="0" y="0"/>
              <a:ext cx="14221726" cy="550903"/>
            </a:xfrm>
            <a:custGeom>
              <a:avLst/>
              <a:gdLst/>
              <a:ahLst/>
              <a:cxnLst/>
              <a:rect l="l" t="t" r="r" b="b"/>
              <a:pathLst>
                <a:path w="14221726" h="550903">
                  <a:moveTo>
                    <a:pt x="12769" y="0"/>
                  </a:moveTo>
                  <a:lnTo>
                    <a:pt x="14208958" y="0"/>
                  </a:lnTo>
                  <a:cubicBezTo>
                    <a:pt x="14215980" y="0"/>
                    <a:pt x="14221726" y="7116"/>
                    <a:pt x="14221726" y="15812"/>
                  </a:cubicBezTo>
                  <a:lnTo>
                    <a:pt x="14221726" y="535568"/>
                  </a:lnTo>
                  <a:cubicBezTo>
                    <a:pt x="14221726" y="544265"/>
                    <a:pt x="14215980" y="550903"/>
                    <a:pt x="14208958" y="550903"/>
                  </a:cubicBezTo>
                  <a:lnTo>
                    <a:pt x="12769" y="550903"/>
                  </a:lnTo>
                  <a:cubicBezTo>
                    <a:pt x="5746" y="550903"/>
                    <a:pt x="0" y="544265"/>
                    <a:pt x="0" y="535568"/>
                  </a:cubicBezTo>
                  <a:lnTo>
                    <a:pt x="0" y="15812"/>
                  </a:lnTo>
                  <a:cubicBezTo>
                    <a:pt x="0" y="7116"/>
                    <a:pt x="5746" y="0"/>
                    <a:pt x="12769" y="0"/>
                  </a:cubicBezTo>
                  <a:moveTo>
                    <a:pt x="12769" y="31625"/>
                  </a:moveTo>
                  <a:lnTo>
                    <a:pt x="12769" y="15812"/>
                  </a:lnTo>
                  <a:lnTo>
                    <a:pt x="25538" y="15812"/>
                  </a:lnTo>
                  <a:lnTo>
                    <a:pt x="25538" y="535568"/>
                  </a:lnTo>
                  <a:lnTo>
                    <a:pt x="12769" y="535568"/>
                  </a:lnTo>
                  <a:lnTo>
                    <a:pt x="12769" y="519755"/>
                  </a:lnTo>
                  <a:lnTo>
                    <a:pt x="14208958" y="519755"/>
                  </a:lnTo>
                  <a:lnTo>
                    <a:pt x="14208958" y="535568"/>
                  </a:lnTo>
                  <a:lnTo>
                    <a:pt x="14196189" y="535568"/>
                  </a:lnTo>
                  <a:lnTo>
                    <a:pt x="14196189" y="15812"/>
                  </a:lnTo>
                  <a:lnTo>
                    <a:pt x="14208958" y="15812"/>
                  </a:lnTo>
                  <a:lnTo>
                    <a:pt x="14208958" y="31625"/>
                  </a:lnTo>
                  <a:lnTo>
                    <a:pt x="12769" y="31625"/>
                  </a:lnTo>
                  <a:close/>
                </a:path>
              </a:pathLst>
            </a:custGeom>
            <a:solidFill>
              <a:srgbClr val="2CD5C4"/>
            </a:solidFill>
          </p:spPr>
          <p:txBody>
            <a:bodyPr/>
            <a:lstStyle/>
            <a:p>
              <a:endParaRPr lang="en-GB"/>
            </a:p>
          </p:txBody>
        </p:sp>
        <p:sp>
          <p:nvSpPr>
            <p:cNvPr id="22" name="TextBox 22"/>
            <p:cNvSpPr txBox="1"/>
            <p:nvPr/>
          </p:nvSpPr>
          <p:spPr>
            <a:xfrm>
              <a:off x="0" y="0"/>
              <a:ext cx="14228704" cy="548957"/>
            </a:xfrm>
            <a:prstGeom prst="rect">
              <a:avLst/>
            </a:prstGeom>
          </p:spPr>
          <p:txBody>
            <a:bodyPr lIns="50800" tIns="50800" rIns="50800" bIns="50800" rtlCol="0" anchor="ctr"/>
            <a:lstStyle/>
            <a:p>
              <a:pPr algn="ctr">
                <a:lnSpc>
                  <a:spcPts val="2160"/>
                </a:lnSpc>
              </a:pPr>
              <a:r>
                <a:rPr lang="en-US" sz="1800">
                  <a:solidFill>
                    <a:srgbClr val="00205B"/>
                  </a:solidFill>
                  <a:latin typeface="Aileron"/>
                  <a:ea typeface="Aileron"/>
                  <a:cs typeface="Aileron"/>
                  <a:sym typeface="Aileron"/>
                </a:rPr>
                <a:t>PROCESS</a:t>
              </a:r>
            </a:p>
          </p:txBody>
        </p:sp>
      </p:grpSp>
      <p:grpSp>
        <p:nvGrpSpPr>
          <p:cNvPr id="59" name="Group 59" descr="Describe your Activities here">
            <a:extLst>
              <a:ext uri="{C183D7F6-B498-43B3-948B-1728B52AA6E4}">
                <adec:decorative xmlns:adec="http://schemas.microsoft.com/office/drawing/2017/decorative" val="0"/>
              </a:ext>
            </a:extLst>
          </p:cNvPr>
          <p:cNvGrpSpPr/>
          <p:nvPr/>
        </p:nvGrpSpPr>
        <p:grpSpPr>
          <a:xfrm>
            <a:off x="3391644" y="3230138"/>
            <a:ext cx="3567962" cy="701410"/>
            <a:chOff x="0" y="0"/>
            <a:chExt cx="4757282" cy="935214"/>
          </a:xfrm>
        </p:grpSpPr>
        <p:sp>
          <p:nvSpPr>
            <p:cNvPr id="60" name="Freeform 60"/>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00205B"/>
            </a:solidFill>
          </p:spPr>
          <p:txBody>
            <a:bodyPr/>
            <a:lstStyle/>
            <a:p>
              <a:endParaRPr lang="en-GB"/>
            </a:p>
          </p:txBody>
        </p:sp>
        <p:sp>
          <p:nvSpPr>
            <p:cNvPr id="61" name="Freeform 61"/>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00205B"/>
            </a:solidFill>
          </p:spPr>
          <p:txBody>
            <a:bodyPr/>
            <a:lstStyle/>
            <a:p>
              <a:endParaRPr lang="en-GB"/>
            </a:p>
          </p:txBody>
        </p:sp>
        <p:sp>
          <p:nvSpPr>
            <p:cNvPr id="62" name="TextBox 62"/>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Activities</a:t>
              </a:r>
            </a:p>
          </p:txBody>
        </p:sp>
      </p:grpSp>
      <p:grpSp>
        <p:nvGrpSpPr>
          <p:cNvPr id="63" name="Group 63">
            <a:extLst>
              <a:ext uri="{C183D7F6-B498-43B3-948B-1728B52AA6E4}">
                <adec:decorative xmlns:adec="http://schemas.microsoft.com/office/drawing/2017/decorative" val="1"/>
              </a:ext>
            </a:extLst>
          </p:cNvPr>
          <p:cNvGrpSpPr/>
          <p:nvPr/>
        </p:nvGrpSpPr>
        <p:grpSpPr>
          <a:xfrm>
            <a:off x="3382119" y="3230138"/>
            <a:ext cx="399820" cy="701410"/>
            <a:chOff x="0" y="0"/>
            <a:chExt cx="533093" cy="935214"/>
          </a:xfrm>
        </p:grpSpPr>
        <p:sp>
          <p:nvSpPr>
            <p:cNvPr id="64" name="Freeform 64"/>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65" name="Freeform 65"/>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66" name="TextBox 66"/>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5</a:t>
              </a:r>
            </a:p>
          </p:txBody>
        </p:sp>
      </p:grpSp>
      <p:grpSp>
        <p:nvGrpSpPr>
          <p:cNvPr id="23" name="Group 23" descr="Description box for Activities">
            <a:extLst>
              <a:ext uri="{C183D7F6-B498-43B3-948B-1728B52AA6E4}">
                <adec:decorative xmlns:adec="http://schemas.microsoft.com/office/drawing/2017/decorative" val="0"/>
              </a:ext>
            </a:extLst>
          </p:cNvPr>
          <p:cNvGrpSpPr/>
          <p:nvPr/>
        </p:nvGrpSpPr>
        <p:grpSpPr>
          <a:xfrm>
            <a:off x="3382119" y="4315338"/>
            <a:ext cx="3567962" cy="3348913"/>
            <a:chOff x="0" y="0"/>
            <a:chExt cx="4757282" cy="4465217"/>
          </a:xfrm>
        </p:grpSpPr>
        <p:sp>
          <p:nvSpPr>
            <p:cNvPr id="24" name="Freeform 24"/>
            <p:cNvSpPr/>
            <p:nvPr/>
          </p:nvSpPr>
          <p:spPr>
            <a:xfrm>
              <a:off x="0" y="0"/>
              <a:ext cx="4749772" cy="4467089"/>
            </a:xfrm>
            <a:custGeom>
              <a:avLst/>
              <a:gdLst/>
              <a:ahLst/>
              <a:cxnLst/>
              <a:rect l="l" t="t" r="r" b="b"/>
              <a:pathLst>
                <a:path w="4749772" h="4467089">
                  <a:moveTo>
                    <a:pt x="13881" y="0"/>
                  </a:moveTo>
                  <a:lnTo>
                    <a:pt x="4735891" y="0"/>
                  </a:lnTo>
                  <a:cubicBezTo>
                    <a:pt x="4743526" y="0"/>
                    <a:pt x="4749772" y="5617"/>
                    <a:pt x="4749772" y="12482"/>
                  </a:cubicBezTo>
                  <a:lnTo>
                    <a:pt x="4749772" y="4454575"/>
                  </a:lnTo>
                  <a:cubicBezTo>
                    <a:pt x="4749772" y="4461440"/>
                    <a:pt x="4743526" y="4467089"/>
                    <a:pt x="4735891" y="4467089"/>
                  </a:cubicBezTo>
                  <a:lnTo>
                    <a:pt x="13881" y="4467089"/>
                  </a:lnTo>
                  <a:cubicBezTo>
                    <a:pt x="6246" y="4467089"/>
                    <a:pt x="0" y="4461440"/>
                    <a:pt x="0" y="4454575"/>
                  </a:cubicBezTo>
                  <a:lnTo>
                    <a:pt x="0" y="12482"/>
                  </a:lnTo>
                  <a:cubicBezTo>
                    <a:pt x="0" y="5617"/>
                    <a:pt x="6246" y="0"/>
                    <a:pt x="13881" y="0"/>
                  </a:cubicBezTo>
                  <a:moveTo>
                    <a:pt x="13881" y="24963"/>
                  </a:moveTo>
                  <a:lnTo>
                    <a:pt x="13881" y="12482"/>
                  </a:lnTo>
                  <a:lnTo>
                    <a:pt x="27762" y="12482"/>
                  </a:lnTo>
                  <a:lnTo>
                    <a:pt x="27762" y="4454575"/>
                  </a:lnTo>
                  <a:lnTo>
                    <a:pt x="13881" y="4454575"/>
                  </a:lnTo>
                  <a:lnTo>
                    <a:pt x="13881" y="4442093"/>
                  </a:lnTo>
                  <a:lnTo>
                    <a:pt x="4735891" y="4442093"/>
                  </a:lnTo>
                  <a:lnTo>
                    <a:pt x="4735891" y="4454575"/>
                  </a:lnTo>
                  <a:lnTo>
                    <a:pt x="4722011" y="4454575"/>
                  </a:lnTo>
                  <a:lnTo>
                    <a:pt x="4722011" y="12482"/>
                  </a:lnTo>
                  <a:lnTo>
                    <a:pt x="4735891" y="12482"/>
                  </a:lnTo>
                  <a:lnTo>
                    <a:pt x="4735891" y="24963"/>
                  </a:lnTo>
                  <a:lnTo>
                    <a:pt x="13881" y="24963"/>
                  </a:lnTo>
                  <a:close/>
                </a:path>
              </a:pathLst>
            </a:custGeom>
            <a:solidFill>
              <a:srgbClr val="2CD5C4"/>
            </a:solidFill>
          </p:spPr>
          <p:txBody>
            <a:bodyPr/>
            <a:lstStyle/>
            <a:p>
              <a:endParaRPr lang="en-GB"/>
            </a:p>
          </p:txBody>
        </p:sp>
        <p:sp>
          <p:nvSpPr>
            <p:cNvPr id="25" name="TextBox 25"/>
            <p:cNvSpPr txBox="1"/>
            <p:nvPr/>
          </p:nvSpPr>
          <p:spPr>
            <a:xfrm>
              <a:off x="0" y="0"/>
              <a:ext cx="4757282" cy="446521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67" name="Group 67" descr="Describe your Outputs here">
            <a:extLst>
              <a:ext uri="{C183D7F6-B498-43B3-948B-1728B52AA6E4}">
                <adec:decorative xmlns:adec="http://schemas.microsoft.com/office/drawing/2017/decorative" val="0"/>
              </a:ext>
            </a:extLst>
          </p:cNvPr>
          <p:cNvGrpSpPr/>
          <p:nvPr/>
        </p:nvGrpSpPr>
        <p:grpSpPr>
          <a:xfrm>
            <a:off x="7378706" y="3230138"/>
            <a:ext cx="3567962" cy="701410"/>
            <a:chOff x="0" y="0"/>
            <a:chExt cx="4757282" cy="935214"/>
          </a:xfrm>
        </p:grpSpPr>
        <p:sp>
          <p:nvSpPr>
            <p:cNvPr id="68" name="Freeform 68"/>
            <p:cNvSpPr/>
            <p:nvPr/>
          </p:nvSpPr>
          <p:spPr>
            <a:xfrm>
              <a:off x="16851" y="12700"/>
              <a:ext cx="4714385" cy="911733"/>
            </a:xfrm>
            <a:custGeom>
              <a:avLst/>
              <a:gdLst/>
              <a:ahLst/>
              <a:cxnLst/>
              <a:rect l="l" t="t" r="r" b="b"/>
              <a:pathLst>
                <a:path w="4714385" h="911733">
                  <a:moveTo>
                    <a:pt x="0" y="0"/>
                  </a:moveTo>
                  <a:lnTo>
                    <a:pt x="4714385" y="0"/>
                  </a:lnTo>
                  <a:lnTo>
                    <a:pt x="4714385" y="911733"/>
                  </a:lnTo>
                  <a:lnTo>
                    <a:pt x="0" y="911733"/>
                  </a:lnTo>
                  <a:close/>
                </a:path>
              </a:pathLst>
            </a:custGeom>
            <a:solidFill>
              <a:srgbClr val="00205B"/>
            </a:solidFill>
          </p:spPr>
          <p:txBody>
            <a:bodyPr/>
            <a:lstStyle/>
            <a:p>
              <a:endParaRPr lang="en-GB"/>
            </a:p>
          </p:txBody>
        </p:sp>
        <p:sp>
          <p:nvSpPr>
            <p:cNvPr id="69" name="Freeform 69"/>
            <p:cNvSpPr/>
            <p:nvPr/>
          </p:nvSpPr>
          <p:spPr>
            <a:xfrm>
              <a:off x="0" y="0"/>
              <a:ext cx="4748087" cy="937133"/>
            </a:xfrm>
            <a:custGeom>
              <a:avLst/>
              <a:gdLst/>
              <a:ahLst/>
              <a:cxnLst/>
              <a:rect l="l" t="t" r="r" b="b"/>
              <a:pathLst>
                <a:path w="4748087" h="937133">
                  <a:moveTo>
                    <a:pt x="16851" y="0"/>
                  </a:moveTo>
                  <a:lnTo>
                    <a:pt x="4731236" y="0"/>
                  </a:lnTo>
                  <a:cubicBezTo>
                    <a:pt x="4740504" y="0"/>
                    <a:pt x="4748087" y="5715"/>
                    <a:pt x="4748087" y="12700"/>
                  </a:cubicBezTo>
                  <a:lnTo>
                    <a:pt x="4748087" y="924433"/>
                  </a:lnTo>
                  <a:cubicBezTo>
                    <a:pt x="4748087" y="931418"/>
                    <a:pt x="4740504" y="937133"/>
                    <a:pt x="4731236" y="937133"/>
                  </a:cubicBezTo>
                  <a:lnTo>
                    <a:pt x="16851" y="937133"/>
                  </a:lnTo>
                  <a:cubicBezTo>
                    <a:pt x="7583" y="937133"/>
                    <a:pt x="0" y="931418"/>
                    <a:pt x="0" y="924433"/>
                  </a:cubicBezTo>
                  <a:lnTo>
                    <a:pt x="0" y="12700"/>
                  </a:lnTo>
                  <a:cubicBezTo>
                    <a:pt x="0" y="5715"/>
                    <a:pt x="7583" y="0"/>
                    <a:pt x="16851" y="0"/>
                  </a:cubicBezTo>
                  <a:moveTo>
                    <a:pt x="16851" y="25400"/>
                  </a:moveTo>
                  <a:lnTo>
                    <a:pt x="16851" y="12700"/>
                  </a:lnTo>
                  <a:lnTo>
                    <a:pt x="33702" y="12700"/>
                  </a:lnTo>
                  <a:lnTo>
                    <a:pt x="33702" y="924433"/>
                  </a:lnTo>
                  <a:lnTo>
                    <a:pt x="16851" y="924433"/>
                  </a:lnTo>
                  <a:lnTo>
                    <a:pt x="16851" y="911733"/>
                  </a:lnTo>
                  <a:lnTo>
                    <a:pt x="4731236" y="911733"/>
                  </a:lnTo>
                  <a:lnTo>
                    <a:pt x="4731236" y="924433"/>
                  </a:lnTo>
                  <a:lnTo>
                    <a:pt x="4714385" y="924433"/>
                  </a:lnTo>
                  <a:lnTo>
                    <a:pt x="4714385" y="12700"/>
                  </a:lnTo>
                  <a:lnTo>
                    <a:pt x="4731236" y="12700"/>
                  </a:lnTo>
                  <a:lnTo>
                    <a:pt x="4731236" y="25400"/>
                  </a:lnTo>
                  <a:lnTo>
                    <a:pt x="16851" y="25400"/>
                  </a:lnTo>
                  <a:close/>
                </a:path>
              </a:pathLst>
            </a:custGeom>
            <a:solidFill>
              <a:srgbClr val="00205B"/>
            </a:solidFill>
          </p:spPr>
          <p:txBody>
            <a:bodyPr/>
            <a:lstStyle/>
            <a:p>
              <a:endParaRPr lang="en-GB"/>
            </a:p>
          </p:txBody>
        </p:sp>
        <p:sp>
          <p:nvSpPr>
            <p:cNvPr id="70" name="TextBox 70"/>
            <p:cNvSpPr txBox="1"/>
            <p:nvPr/>
          </p:nvSpPr>
          <p:spPr>
            <a:xfrm>
              <a:off x="0" y="0"/>
              <a:ext cx="4757282"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Outputs</a:t>
              </a:r>
            </a:p>
          </p:txBody>
        </p:sp>
      </p:grpSp>
      <p:grpSp>
        <p:nvGrpSpPr>
          <p:cNvPr id="71" name="Group 71">
            <a:extLst>
              <a:ext uri="{C183D7F6-B498-43B3-948B-1728B52AA6E4}">
                <adec:decorative xmlns:adec="http://schemas.microsoft.com/office/drawing/2017/decorative" val="1"/>
              </a:ext>
            </a:extLst>
          </p:cNvPr>
          <p:cNvGrpSpPr/>
          <p:nvPr/>
        </p:nvGrpSpPr>
        <p:grpSpPr>
          <a:xfrm>
            <a:off x="7373943" y="3230138"/>
            <a:ext cx="399820" cy="701410"/>
            <a:chOff x="0" y="0"/>
            <a:chExt cx="533093" cy="935214"/>
          </a:xfrm>
        </p:grpSpPr>
        <p:sp>
          <p:nvSpPr>
            <p:cNvPr id="72" name="Freeform 72"/>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73" name="Freeform 73"/>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74" name="TextBox 74"/>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6</a:t>
              </a:r>
            </a:p>
          </p:txBody>
        </p:sp>
      </p:grpSp>
      <p:grpSp>
        <p:nvGrpSpPr>
          <p:cNvPr id="26" name="Group 26" descr="Description box for Outputs">
            <a:extLst>
              <a:ext uri="{C183D7F6-B498-43B3-948B-1728B52AA6E4}">
                <adec:decorative xmlns:adec="http://schemas.microsoft.com/office/drawing/2017/decorative" val="0"/>
              </a:ext>
            </a:extLst>
          </p:cNvPr>
          <p:cNvGrpSpPr/>
          <p:nvPr/>
        </p:nvGrpSpPr>
        <p:grpSpPr>
          <a:xfrm>
            <a:off x="7373943" y="4315338"/>
            <a:ext cx="3572724" cy="3348913"/>
            <a:chOff x="0" y="0"/>
            <a:chExt cx="4763632" cy="4465217"/>
          </a:xfrm>
        </p:grpSpPr>
        <p:sp>
          <p:nvSpPr>
            <p:cNvPr id="27" name="Freeform 27"/>
            <p:cNvSpPr/>
            <p:nvPr/>
          </p:nvSpPr>
          <p:spPr>
            <a:xfrm>
              <a:off x="0" y="0"/>
              <a:ext cx="4756112" cy="4467089"/>
            </a:xfrm>
            <a:custGeom>
              <a:avLst/>
              <a:gdLst/>
              <a:ahLst/>
              <a:cxnLst/>
              <a:rect l="l" t="t" r="r" b="b"/>
              <a:pathLst>
                <a:path w="4756112" h="4467089">
                  <a:moveTo>
                    <a:pt x="13899" y="0"/>
                  </a:moveTo>
                  <a:lnTo>
                    <a:pt x="4742213" y="0"/>
                  </a:lnTo>
                  <a:cubicBezTo>
                    <a:pt x="4749857" y="0"/>
                    <a:pt x="4756112" y="5617"/>
                    <a:pt x="4756112" y="12482"/>
                  </a:cubicBezTo>
                  <a:lnTo>
                    <a:pt x="4756112" y="4454575"/>
                  </a:lnTo>
                  <a:cubicBezTo>
                    <a:pt x="4756112" y="4461440"/>
                    <a:pt x="4749857" y="4467089"/>
                    <a:pt x="4742213" y="4467089"/>
                  </a:cubicBezTo>
                  <a:lnTo>
                    <a:pt x="13899" y="4467089"/>
                  </a:lnTo>
                  <a:cubicBezTo>
                    <a:pt x="6255" y="4467089"/>
                    <a:pt x="0" y="4461440"/>
                    <a:pt x="0" y="4454575"/>
                  </a:cubicBezTo>
                  <a:lnTo>
                    <a:pt x="0" y="12482"/>
                  </a:lnTo>
                  <a:cubicBezTo>
                    <a:pt x="0" y="5617"/>
                    <a:pt x="6255" y="0"/>
                    <a:pt x="13899" y="0"/>
                  </a:cubicBezTo>
                  <a:moveTo>
                    <a:pt x="13899" y="24963"/>
                  </a:moveTo>
                  <a:lnTo>
                    <a:pt x="13899" y="12482"/>
                  </a:lnTo>
                  <a:lnTo>
                    <a:pt x="27799" y="12482"/>
                  </a:lnTo>
                  <a:lnTo>
                    <a:pt x="27799" y="4454575"/>
                  </a:lnTo>
                  <a:lnTo>
                    <a:pt x="13899" y="4454575"/>
                  </a:lnTo>
                  <a:lnTo>
                    <a:pt x="13899" y="4442093"/>
                  </a:lnTo>
                  <a:lnTo>
                    <a:pt x="4742213" y="4442093"/>
                  </a:lnTo>
                  <a:lnTo>
                    <a:pt x="4742213" y="4454575"/>
                  </a:lnTo>
                  <a:lnTo>
                    <a:pt x="4728313" y="4454575"/>
                  </a:lnTo>
                  <a:lnTo>
                    <a:pt x="4728313" y="12482"/>
                  </a:lnTo>
                  <a:lnTo>
                    <a:pt x="4742213" y="12482"/>
                  </a:lnTo>
                  <a:lnTo>
                    <a:pt x="4742213" y="24963"/>
                  </a:lnTo>
                  <a:lnTo>
                    <a:pt x="13899" y="24963"/>
                  </a:lnTo>
                  <a:close/>
                </a:path>
              </a:pathLst>
            </a:custGeom>
            <a:solidFill>
              <a:srgbClr val="2CD5C4"/>
            </a:solidFill>
          </p:spPr>
          <p:txBody>
            <a:bodyPr/>
            <a:lstStyle/>
            <a:p>
              <a:endParaRPr lang="en-GB"/>
            </a:p>
          </p:txBody>
        </p:sp>
        <p:sp>
          <p:nvSpPr>
            <p:cNvPr id="28" name="TextBox 28"/>
            <p:cNvSpPr txBox="1"/>
            <p:nvPr/>
          </p:nvSpPr>
          <p:spPr>
            <a:xfrm>
              <a:off x="0" y="0"/>
              <a:ext cx="4763632" cy="446521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43" name="Group 43" descr="Describe your Inputs here">
            <a:extLst>
              <a:ext uri="{C183D7F6-B498-43B3-948B-1728B52AA6E4}">
                <adec:decorative xmlns:adec="http://schemas.microsoft.com/office/drawing/2017/decorative" val="0"/>
              </a:ext>
            </a:extLst>
          </p:cNvPr>
          <p:cNvGrpSpPr/>
          <p:nvPr/>
        </p:nvGrpSpPr>
        <p:grpSpPr>
          <a:xfrm>
            <a:off x="279331" y="3230138"/>
            <a:ext cx="2702738" cy="701410"/>
            <a:chOff x="0" y="0"/>
            <a:chExt cx="3603651" cy="935214"/>
          </a:xfrm>
        </p:grpSpPr>
        <p:sp>
          <p:nvSpPr>
            <p:cNvPr id="44" name="Freeform 44"/>
            <p:cNvSpPr/>
            <p:nvPr/>
          </p:nvSpPr>
          <p:spPr>
            <a:xfrm>
              <a:off x="12765" y="12700"/>
              <a:ext cx="3571157" cy="911733"/>
            </a:xfrm>
            <a:custGeom>
              <a:avLst/>
              <a:gdLst/>
              <a:ahLst/>
              <a:cxnLst/>
              <a:rect l="l" t="t" r="r" b="b"/>
              <a:pathLst>
                <a:path w="3571157" h="911733">
                  <a:moveTo>
                    <a:pt x="0" y="0"/>
                  </a:moveTo>
                  <a:lnTo>
                    <a:pt x="3571156" y="0"/>
                  </a:lnTo>
                  <a:lnTo>
                    <a:pt x="3571156" y="911733"/>
                  </a:lnTo>
                  <a:lnTo>
                    <a:pt x="0" y="911733"/>
                  </a:lnTo>
                  <a:close/>
                </a:path>
              </a:pathLst>
            </a:custGeom>
            <a:solidFill>
              <a:srgbClr val="00205B"/>
            </a:solidFill>
          </p:spPr>
          <p:txBody>
            <a:bodyPr/>
            <a:lstStyle/>
            <a:p>
              <a:endParaRPr lang="en-GB"/>
            </a:p>
          </p:txBody>
        </p:sp>
        <p:sp>
          <p:nvSpPr>
            <p:cNvPr id="45" name="Freeform 45"/>
            <p:cNvSpPr/>
            <p:nvPr/>
          </p:nvSpPr>
          <p:spPr>
            <a:xfrm>
              <a:off x="0" y="0"/>
              <a:ext cx="3596686" cy="937133"/>
            </a:xfrm>
            <a:custGeom>
              <a:avLst/>
              <a:gdLst/>
              <a:ahLst/>
              <a:cxnLst/>
              <a:rect l="l" t="t" r="r" b="b"/>
              <a:pathLst>
                <a:path w="3596686" h="937133">
                  <a:moveTo>
                    <a:pt x="12765" y="0"/>
                  </a:moveTo>
                  <a:lnTo>
                    <a:pt x="3583921" y="0"/>
                  </a:lnTo>
                  <a:cubicBezTo>
                    <a:pt x="3590942" y="0"/>
                    <a:pt x="3596686" y="5715"/>
                    <a:pt x="3596686" y="12700"/>
                  </a:cubicBezTo>
                  <a:lnTo>
                    <a:pt x="3596686" y="924433"/>
                  </a:lnTo>
                  <a:cubicBezTo>
                    <a:pt x="3596686" y="931418"/>
                    <a:pt x="3590942" y="937133"/>
                    <a:pt x="3583921" y="937133"/>
                  </a:cubicBezTo>
                  <a:lnTo>
                    <a:pt x="12765" y="937133"/>
                  </a:lnTo>
                  <a:cubicBezTo>
                    <a:pt x="5744" y="937133"/>
                    <a:pt x="0" y="931418"/>
                    <a:pt x="0" y="924433"/>
                  </a:cubicBezTo>
                  <a:lnTo>
                    <a:pt x="0" y="12700"/>
                  </a:lnTo>
                  <a:cubicBezTo>
                    <a:pt x="0" y="5715"/>
                    <a:pt x="5744" y="0"/>
                    <a:pt x="12765" y="0"/>
                  </a:cubicBezTo>
                  <a:moveTo>
                    <a:pt x="12765" y="25400"/>
                  </a:moveTo>
                  <a:lnTo>
                    <a:pt x="12765" y="12700"/>
                  </a:lnTo>
                  <a:lnTo>
                    <a:pt x="25529" y="12700"/>
                  </a:lnTo>
                  <a:lnTo>
                    <a:pt x="25529" y="924433"/>
                  </a:lnTo>
                  <a:lnTo>
                    <a:pt x="12765" y="924433"/>
                  </a:lnTo>
                  <a:lnTo>
                    <a:pt x="12765" y="911733"/>
                  </a:lnTo>
                  <a:lnTo>
                    <a:pt x="3583921" y="911733"/>
                  </a:lnTo>
                  <a:lnTo>
                    <a:pt x="3583921" y="924433"/>
                  </a:lnTo>
                  <a:lnTo>
                    <a:pt x="3571156" y="924433"/>
                  </a:lnTo>
                  <a:lnTo>
                    <a:pt x="3571156" y="12700"/>
                  </a:lnTo>
                  <a:lnTo>
                    <a:pt x="3583921" y="12700"/>
                  </a:lnTo>
                  <a:lnTo>
                    <a:pt x="3583921" y="25400"/>
                  </a:lnTo>
                  <a:lnTo>
                    <a:pt x="12765" y="25400"/>
                  </a:lnTo>
                  <a:close/>
                </a:path>
              </a:pathLst>
            </a:custGeom>
            <a:solidFill>
              <a:srgbClr val="00205B"/>
            </a:solidFill>
          </p:spPr>
          <p:txBody>
            <a:bodyPr/>
            <a:lstStyle/>
            <a:p>
              <a:endParaRPr lang="en-GB"/>
            </a:p>
          </p:txBody>
        </p:sp>
        <p:sp>
          <p:nvSpPr>
            <p:cNvPr id="46" name="TextBox 46"/>
            <p:cNvSpPr txBox="1"/>
            <p:nvPr/>
          </p:nvSpPr>
          <p:spPr>
            <a:xfrm>
              <a:off x="0" y="0"/>
              <a:ext cx="3603651"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Inputs</a:t>
              </a:r>
            </a:p>
          </p:txBody>
        </p:sp>
      </p:grpSp>
      <p:grpSp>
        <p:nvGrpSpPr>
          <p:cNvPr id="55" name="Group 55">
            <a:extLst>
              <a:ext uri="{C183D7F6-B498-43B3-948B-1728B52AA6E4}">
                <adec:decorative xmlns:adec="http://schemas.microsoft.com/office/drawing/2017/decorative" val="1"/>
              </a:ext>
            </a:extLst>
          </p:cNvPr>
          <p:cNvGrpSpPr/>
          <p:nvPr/>
        </p:nvGrpSpPr>
        <p:grpSpPr>
          <a:xfrm>
            <a:off x="275139" y="3230138"/>
            <a:ext cx="399820" cy="701410"/>
            <a:chOff x="0" y="0"/>
            <a:chExt cx="533093" cy="935214"/>
          </a:xfrm>
        </p:grpSpPr>
        <p:sp>
          <p:nvSpPr>
            <p:cNvPr id="56" name="Freeform 56"/>
            <p:cNvSpPr/>
            <p:nvPr/>
          </p:nvSpPr>
          <p:spPr>
            <a:xfrm>
              <a:off x="1888" y="12700"/>
              <a:ext cx="528286" cy="911733"/>
            </a:xfrm>
            <a:custGeom>
              <a:avLst/>
              <a:gdLst/>
              <a:ahLst/>
              <a:cxnLst/>
              <a:rect l="l" t="t" r="r" b="b"/>
              <a:pathLst>
                <a:path w="528286" h="911733">
                  <a:moveTo>
                    <a:pt x="0" y="0"/>
                  </a:moveTo>
                  <a:lnTo>
                    <a:pt x="528286" y="0"/>
                  </a:lnTo>
                  <a:lnTo>
                    <a:pt x="528286" y="911733"/>
                  </a:lnTo>
                  <a:lnTo>
                    <a:pt x="0" y="911733"/>
                  </a:lnTo>
                  <a:close/>
                </a:path>
              </a:pathLst>
            </a:custGeom>
            <a:solidFill>
              <a:srgbClr val="2CD5C4"/>
            </a:solidFill>
          </p:spPr>
          <p:txBody>
            <a:bodyPr/>
            <a:lstStyle/>
            <a:p>
              <a:endParaRPr lang="en-GB"/>
            </a:p>
          </p:txBody>
        </p:sp>
        <p:sp>
          <p:nvSpPr>
            <p:cNvPr id="57" name="Freeform 57"/>
            <p:cNvSpPr/>
            <p:nvPr/>
          </p:nvSpPr>
          <p:spPr>
            <a:xfrm>
              <a:off x="0" y="0"/>
              <a:ext cx="532062" cy="937133"/>
            </a:xfrm>
            <a:custGeom>
              <a:avLst/>
              <a:gdLst/>
              <a:ahLst/>
              <a:cxnLst/>
              <a:rect l="l" t="t" r="r" b="b"/>
              <a:pathLst>
                <a:path w="532062" h="937133">
                  <a:moveTo>
                    <a:pt x="1888" y="0"/>
                  </a:moveTo>
                  <a:lnTo>
                    <a:pt x="530174" y="0"/>
                  </a:lnTo>
                  <a:cubicBezTo>
                    <a:pt x="531213" y="0"/>
                    <a:pt x="532062" y="5715"/>
                    <a:pt x="532062" y="12700"/>
                  </a:cubicBezTo>
                  <a:lnTo>
                    <a:pt x="532062" y="924433"/>
                  </a:lnTo>
                  <a:cubicBezTo>
                    <a:pt x="532062" y="931418"/>
                    <a:pt x="531213" y="937133"/>
                    <a:pt x="530174" y="937133"/>
                  </a:cubicBezTo>
                  <a:lnTo>
                    <a:pt x="1888" y="937133"/>
                  </a:lnTo>
                  <a:cubicBezTo>
                    <a:pt x="850" y="937133"/>
                    <a:pt x="0" y="931418"/>
                    <a:pt x="0" y="924433"/>
                  </a:cubicBezTo>
                  <a:lnTo>
                    <a:pt x="0" y="12700"/>
                  </a:lnTo>
                  <a:cubicBezTo>
                    <a:pt x="0" y="5715"/>
                    <a:pt x="850" y="0"/>
                    <a:pt x="1888" y="0"/>
                  </a:cubicBezTo>
                  <a:moveTo>
                    <a:pt x="1888" y="25400"/>
                  </a:moveTo>
                  <a:lnTo>
                    <a:pt x="1888" y="12700"/>
                  </a:lnTo>
                  <a:lnTo>
                    <a:pt x="3777" y="12700"/>
                  </a:lnTo>
                  <a:lnTo>
                    <a:pt x="3777" y="924433"/>
                  </a:lnTo>
                  <a:lnTo>
                    <a:pt x="1888" y="924433"/>
                  </a:lnTo>
                  <a:lnTo>
                    <a:pt x="1888" y="911733"/>
                  </a:lnTo>
                  <a:lnTo>
                    <a:pt x="530174" y="911733"/>
                  </a:lnTo>
                  <a:lnTo>
                    <a:pt x="530174" y="924433"/>
                  </a:lnTo>
                  <a:lnTo>
                    <a:pt x="528286" y="924433"/>
                  </a:lnTo>
                  <a:lnTo>
                    <a:pt x="528286" y="12700"/>
                  </a:lnTo>
                  <a:lnTo>
                    <a:pt x="530174" y="12700"/>
                  </a:lnTo>
                  <a:lnTo>
                    <a:pt x="530174" y="25400"/>
                  </a:lnTo>
                  <a:lnTo>
                    <a:pt x="1888" y="25400"/>
                  </a:lnTo>
                  <a:close/>
                </a:path>
              </a:pathLst>
            </a:custGeom>
            <a:solidFill>
              <a:srgbClr val="2CD5C4"/>
            </a:solidFill>
          </p:spPr>
          <p:txBody>
            <a:bodyPr/>
            <a:lstStyle/>
            <a:p>
              <a:endParaRPr lang="en-GB"/>
            </a:p>
          </p:txBody>
        </p:sp>
        <p:sp>
          <p:nvSpPr>
            <p:cNvPr id="58" name="TextBox 58"/>
            <p:cNvSpPr txBox="1"/>
            <p:nvPr/>
          </p:nvSpPr>
          <p:spPr>
            <a:xfrm>
              <a:off x="0" y="0"/>
              <a:ext cx="533093" cy="935214"/>
            </a:xfrm>
            <a:prstGeom prst="rect">
              <a:avLst/>
            </a:prstGeom>
          </p:spPr>
          <p:txBody>
            <a:bodyPr lIns="50800" tIns="50800" rIns="50800" bIns="50800" rtlCol="0" anchor="ctr"/>
            <a:lstStyle/>
            <a:p>
              <a:pPr algn="ctr">
                <a:lnSpc>
                  <a:spcPts val="2879"/>
                </a:lnSpc>
              </a:pPr>
              <a:r>
                <a:rPr lang="en-US" sz="2400">
                  <a:solidFill>
                    <a:srgbClr val="FFFFFF"/>
                  </a:solidFill>
                  <a:latin typeface="Aileron"/>
                  <a:ea typeface="Aileron"/>
                  <a:cs typeface="Aileron"/>
                  <a:sym typeface="Aileron"/>
                </a:rPr>
                <a:t>7</a:t>
              </a:r>
            </a:p>
          </p:txBody>
        </p:sp>
      </p:grpSp>
      <p:grpSp>
        <p:nvGrpSpPr>
          <p:cNvPr id="32" name="Group 32" descr="Description box for Inputs">
            <a:extLst>
              <a:ext uri="{C183D7F6-B498-43B3-948B-1728B52AA6E4}">
                <adec:decorative xmlns:adec="http://schemas.microsoft.com/office/drawing/2017/decorative" val="0"/>
              </a:ext>
            </a:extLst>
          </p:cNvPr>
          <p:cNvGrpSpPr/>
          <p:nvPr/>
        </p:nvGrpSpPr>
        <p:grpSpPr>
          <a:xfrm>
            <a:off x="279331" y="4306442"/>
            <a:ext cx="2702738" cy="3357808"/>
            <a:chOff x="0" y="0"/>
            <a:chExt cx="3603651" cy="4477077"/>
          </a:xfrm>
        </p:grpSpPr>
        <p:sp>
          <p:nvSpPr>
            <p:cNvPr id="33" name="Freeform 33"/>
            <p:cNvSpPr/>
            <p:nvPr/>
          </p:nvSpPr>
          <p:spPr>
            <a:xfrm>
              <a:off x="0" y="0"/>
              <a:ext cx="3596631" cy="4478949"/>
            </a:xfrm>
            <a:custGeom>
              <a:avLst/>
              <a:gdLst/>
              <a:ahLst/>
              <a:cxnLst/>
              <a:rect l="l" t="t" r="r" b="b"/>
              <a:pathLst>
                <a:path w="3596631" h="4478949">
                  <a:moveTo>
                    <a:pt x="12920" y="0"/>
                  </a:moveTo>
                  <a:lnTo>
                    <a:pt x="3583711" y="0"/>
                  </a:lnTo>
                  <a:cubicBezTo>
                    <a:pt x="3590817" y="0"/>
                    <a:pt x="3596631" y="5632"/>
                    <a:pt x="3596631" y="12515"/>
                  </a:cubicBezTo>
                  <a:lnTo>
                    <a:pt x="3596631" y="4466407"/>
                  </a:lnTo>
                  <a:cubicBezTo>
                    <a:pt x="3596631" y="4473290"/>
                    <a:pt x="3590817" y="4478949"/>
                    <a:pt x="3583711" y="4478949"/>
                  </a:cubicBezTo>
                  <a:lnTo>
                    <a:pt x="12920" y="4478949"/>
                  </a:lnTo>
                  <a:cubicBezTo>
                    <a:pt x="5814" y="4478949"/>
                    <a:pt x="0" y="4473290"/>
                    <a:pt x="0" y="4466407"/>
                  </a:cubicBezTo>
                  <a:lnTo>
                    <a:pt x="0" y="12515"/>
                  </a:lnTo>
                  <a:cubicBezTo>
                    <a:pt x="0" y="5632"/>
                    <a:pt x="5814" y="0"/>
                    <a:pt x="12920" y="0"/>
                  </a:cubicBezTo>
                  <a:moveTo>
                    <a:pt x="12920" y="25030"/>
                  </a:moveTo>
                  <a:lnTo>
                    <a:pt x="12920" y="12515"/>
                  </a:lnTo>
                  <a:lnTo>
                    <a:pt x="25840" y="12515"/>
                  </a:lnTo>
                  <a:lnTo>
                    <a:pt x="25840" y="4466407"/>
                  </a:lnTo>
                  <a:lnTo>
                    <a:pt x="12920" y="4466407"/>
                  </a:lnTo>
                  <a:lnTo>
                    <a:pt x="12920" y="4453892"/>
                  </a:lnTo>
                  <a:lnTo>
                    <a:pt x="3583711" y="4453892"/>
                  </a:lnTo>
                  <a:lnTo>
                    <a:pt x="3583711" y="4466407"/>
                  </a:lnTo>
                  <a:lnTo>
                    <a:pt x="3570791" y="4466407"/>
                  </a:lnTo>
                  <a:lnTo>
                    <a:pt x="3570791" y="12515"/>
                  </a:lnTo>
                  <a:lnTo>
                    <a:pt x="3583711" y="12515"/>
                  </a:lnTo>
                  <a:lnTo>
                    <a:pt x="3583711" y="25030"/>
                  </a:lnTo>
                  <a:lnTo>
                    <a:pt x="12920" y="25030"/>
                  </a:lnTo>
                  <a:close/>
                </a:path>
              </a:pathLst>
            </a:custGeom>
            <a:solidFill>
              <a:srgbClr val="2CD5C4"/>
            </a:solidFill>
          </p:spPr>
          <p:txBody>
            <a:bodyPr/>
            <a:lstStyle/>
            <a:p>
              <a:endParaRPr lang="en-GB"/>
            </a:p>
          </p:txBody>
        </p:sp>
        <p:sp>
          <p:nvSpPr>
            <p:cNvPr id="34" name="TextBox 34"/>
            <p:cNvSpPr txBox="1"/>
            <p:nvPr/>
          </p:nvSpPr>
          <p:spPr>
            <a:xfrm>
              <a:off x="0" y="0"/>
              <a:ext cx="3603651" cy="4477077"/>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95" name="Group 95" descr="Describe your Rationale and Assumptions here">
            <a:extLst>
              <a:ext uri="{C183D7F6-B498-43B3-948B-1728B52AA6E4}">
                <adec:decorative xmlns:adec="http://schemas.microsoft.com/office/drawing/2017/decorative" val="0"/>
              </a:ext>
            </a:extLst>
          </p:cNvPr>
          <p:cNvGrpSpPr/>
          <p:nvPr/>
        </p:nvGrpSpPr>
        <p:grpSpPr>
          <a:xfrm>
            <a:off x="293013" y="7834423"/>
            <a:ext cx="2689056" cy="1185691"/>
            <a:chOff x="0" y="0"/>
            <a:chExt cx="3585409" cy="1580922"/>
          </a:xfrm>
        </p:grpSpPr>
        <p:sp>
          <p:nvSpPr>
            <p:cNvPr id="96" name="Freeform 96"/>
            <p:cNvSpPr/>
            <p:nvPr/>
          </p:nvSpPr>
          <p:spPr>
            <a:xfrm>
              <a:off x="12700" y="21469"/>
              <a:ext cx="3553079" cy="1541229"/>
            </a:xfrm>
            <a:custGeom>
              <a:avLst/>
              <a:gdLst/>
              <a:ahLst/>
              <a:cxnLst/>
              <a:rect l="l" t="t" r="r" b="b"/>
              <a:pathLst>
                <a:path w="3553079" h="1541229">
                  <a:moveTo>
                    <a:pt x="0" y="0"/>
                  </a:moveTo>
                  <a:lnTo>
                    <a:pt x="3553079" y="0"/>
                  </a:lnTo>
                  <a:lnTo>
                    <a:pt x="3553079" y="1541228"/>
                  </a:lnTo>
                  <a:lnTo>
                    <a:pt x="0" y="1541228"/>
                  </a:lnTo>
                  <a:close/>
                </a:path>
              </a:pathLst>
            </a:custGeom>
            <a:solidFill>
              <a:srgbClr val="DBE2E9"/>
            </a:solidFill>
          </p:spPr>
          <p:txBody>
            <a:bodyPr/>
            <a:lstStyle/>
            <a:p>
              <a:endParaRPr lang="en-GB"/>
            </a:p>
          </p:txBody>
        </p:sp>
        <p:sp>
          <p:nvSpPr>
            <p:cNvPr id="97" name="Freeform 97"/>
            <p:cNvSpPr/>
            <p:nvPr/>
          </p:nvSpPr>
          <p:spPr>
            <a:xfrm>
              <a:off x="0" y="0"/>
              <a:ext cx="3578479" cy="1582841"/>
            </a:xfrm>
            <a:custGeom>
              <a:avLst/>
              <a:gdLst/>
              <a:ahLst/>
              <a:cxnLst/>
              <a:rect l="l" t="t" r="r" b="b"/>
              <a:pathLst>
                <a:path w="3578479" h="1582841">
                  <a:moveTo>
                    <a:pt x="12700" y="0"/>
                  </a:moveTo>
                  <a:lnTo>
                    <a:pt x="3565779" y="0"/>
                  </a:lnTo>
                  <a:cubicBezTo>
                    <a:pt x="3572764" y="0"/>
                    <a:pt x="3578479" y="9661"/>
                    <a:pt x="3578479" y="21469"/>
                  </a:cubicBezTo>
                  <a:lnTo>
                    <a:pt x="3578479" y="1562697"/>
                  </a:lnTo>
                  <a:cubicBezTo>
                    <a:pt x="3578479" y="1574505"/>
                    <a:pt x="3572764" y="1582841"/>
                    <a:pt x="3565779" y="1582841"/>
                  </a:cubicBezTo>
                  <a:lnTo>
                    <a:pt x="12700" y="1582841"/>
                  </a:lnTo>
                  <a:cubicBezTo>
                    <a:pt x="5715" y="1582841"/>
                    <a:pt x="0" y="1574505"/>
                    <a:pt x="0" y="1562697"/>
                  </a:cubicBezTo>
                  <a:lnTo>
                    <a:pt x="0" y="21469"/>
                  </a:lnTo>
                  <a:cubicBezTo>
                    <a:pt x="0" y="9661"/>
                    <a:pt x="5715" y="0"/>
                    <a:pt x="12700" y="0"/>
                  </a:cubicBezTo>
                  <a:moveTo>
                    <a:pt x="12700" y="42937"/>
                  </a:moveTo>
                  <a:lnTo>
                    <a:pt x="12700" y="21469"/>
                  </a:lnTo>
                  <a:lnTo>
                    <a:pt x="25400" y="21469"/>
                  </a:lnTo>
                  <a:lnTo>
                    <a:pt x="25400" y="1562697"/>
                  </a:lnTo>
                  <a:lnTo>
                    <a:pt x="12700" y="1562697"/>
                  </a:lnTo>
                  <a:lnTo>
                    <a:pt x="12700" y="1541229"/>
                  </a:lnTo>
                  <a:lnTo>
                    <a:pt x="3565779" y="1541229"/>
                  </a:lnTo>
                  <a:lnTo>
                    <a:pt x="3565779" y="1562697"/>
                  </a:lnTo>
                  <a:lnTo>
                    <a:pt x="3553079" y="1562697"/>
                  </a:lnTo>
                  <a:lnTo>
                    <a:pt x="3553079" y="21469"/>
                  </a:lnTo>
                  <a:lnTo>
                    <a:pt x="3565779" y="21469"/>
                  </a:lnTo>
                  <a:lnTo>
                    <a:pt x="3565779" y="42937"/>
                  </a:lnTo>
                  <a:lnTo>
                    <a:pt x="12700" y="42937"/>
                  </a:lnTo>
                  <a:close/>
                </a:path>
              </a:pathLst>
            </a:custGeom>
            <a:solidFill>
              <a:srgbClr val="DBE2E9"/>
            </a:solidFill>
          </p:spPr>
          <p:txBody>
            <a:bodyPr/>
            <a:lstStyle/>
            <a:p>
              <a:endParaRPr lang="en-GB"/>
            </a:p>
          </p:txBody>
        </p:sp>
        <p:sp>
          <p:nvSpPr>
            <p:cNvPr id="98" name="TextBox 98"/>
            <p:cNvSpPr txBox="1"/>
            <p:nvPr/>
          </p:nvSpPr>
          <p:spPr>
            <a:xfrm>
              <a:off x="0" y="0"/>
              <a:ext cx="3585409" cy="1580922"/>
            </a:xfrm>
            <a:prstGeom prst="rect">
              <a:avLst/>
            </a:prstGeom>
          </p:spPr>
          <p:txBody>
            <a:bodyPr lIns="50800" tIns="50800" rIns="50800" bIns="50800" rtlCol="0" anchor="ctr"/>
            <a:lstStyle/>
            <a:p>
              <a:pPr algn="ctr">
                <a:lnSpc>
                  <a:spcPts val="2879"/>
                </a:lnSpc>
              </a:pPr>
              <a:r>
                <a:rPr lang="en-US" sz="2400">
                  <a:solidFill>
                    <a:srgbClr val="00205B"/>
                  </a:solidFill>
                  <a:latin typeface="Aileron"/>
                  <a:ea typeface="Aileron"/>
                  <a:cs typeface="Aileron"/>
                  <a:sym typeface="Aileron"/>
                </a:rPr>
                <a:t>Rationale &amp; Assumptions</a:t>
              </a:r>
            </a:p>
          </p:txBody>
        </p:sp>
      </p:grpSp>
      <p:grpSp>
        <p:nvGrpSpPr>
          <p:cNvPr id="16" name="Group 16" descr="Description box for Rationale &amp; Assumptions">
            <a:extLst>
              <a:ext uri="{C183D7F6-B498-43B3-948B-1728B52AA6E4}">
                <adec:decorative xmlns:adec="http://schemas.microsoft.com/office/drawing/2017/decorative" val="0"/>
              </a:ext>
            </a:extLst>
          </p:cNvPr>
          <p:cNvGrpSpPr/>
          <p:nvPr/>
        </p:nvGrpSpPr>
        <p:grpSpPr>
          <a:xfrm>
            <a:off x="2968387" y="7834423"/>
            <a:ext cx="15105737" cy="1185691"/>
            <a:chOff x="0" y="0"/>
            <a:chExt cx="20140983" cy="1580922"/>
          </a:xfrm>
        </p:grpSpPr>
        <p:sp>
          <p:nvSpPr>
            <p:cNvPr id="17" name="Freeform 17"/>
            <p:cNvSpPr/>
            <p:nvPr/>
          </p:nvSpPr>
          <p:spPr>
            <a:xfrm>
              <a:off x="0" y="0"/>
              <a:ext cx="20134072" cy="1582808"/>
            </a:xfrm>
            <a:custGeom>
              <a:avLst/>
              <a:gdLst/>
              <a:ahLst/>
              <a:cxnLst/>
              <a:rect l="l" t="t" r="r" b="b"/>
              <a:pathLst>
                <a:path w="20134072" h="1582808">
                  <a:moveTo>
                    <a:pt x="12700" y="0"/>
                  </a:moveTo>
                  <a:lnTo>
                    <a:pt x="20121372" y="0"/>
                  </a:lnTo>
                  <a:cubicBezTo>
                    <a:pt x="20128357" y="0"/>
                    <a:pt x="20134072" y="6408"/>
                    <a:pt x="20134072" y="14240"/>
                  </a:cubicBezTo>
                  <a:lnTo>
                    <a:pt x="20134072" y="1568797"/>
                  </a:lnTo>
                  <a:cubicBezTo>
                    <a:pt x="20134072" y="1576629"/>
                    <a:pt x="20128357" y="1582808"/>
                    <a:pt x="20121372" y="1582808"/>
                  </a:cubicBezTo>
                  <a:lnTo>
                    <a:pt x="12700" y="1582808"/>
                  </a:lnTo>
                  <a:cubicBezTo>
                    <a:pt x="5715" y="1582808"/>
                    <a:pt x="0" y="1576629"/>
                    <a:pt x="0" y="1568797"/>
                  </a:cubicBezTo>
                  <a:lnTo>
                    <a:pt x="0" y="14240"/>
                  </a:lnTo>
                  <a:cubicBezTo>
                    <a:pt x="0" y="6408"/>
                    <a:pt x="5715" y="0"/>
                    <a:pt x="12700" y="0"/>
                  </a:cubicBezTo>
                  <a:moveTo>
                    <a:pt x="12700" y="28480"/>
                  </a:moveTo>
                  <a:lnTo>
                    <a:pt x="12700" y="14240"/>
                  </a:lnTo>
                  <a:lnTo>
                    <a:pt x="25400" y="14240"/>
                  </a:lnTo>
                  <a:lnTo>
                    <a:pt x="25400" y="1568797"/>
                  </a:lnTo>
                  <a:lnTo>
                    <a:pt x="12700" y="1568797"/>
                  </a:lnTo>
                  <a:lnTo>
                    <a:pt x="12700" y="1554557"/>
                  </a:lnTo>
                  <a:lnTo>
                    <a:pt x="20121372" y="1554557"/>
                  </a:lnTo>
                  <a:lnTo>
                    <a:pt x="20121372" y="1568797"/>
                  </a:lnTo>
                  <a:lnTo>
                    <a:pt x="20108672" y="1568797"/>
                  </a:lnTo>
                  <a:lnTo>
                    <a:pt x="20108672" y="14240"/>
                  </a:lnTo>
                  <a:lnTo>
                    <a:pt x="20121372" y="14240"/>
                  </a:lnTo>
                  <a:lnTo>
                    <a:pt x="20121372" y="28480"/>
                  </a:lnTo>
                  <a:lnTo>
                    <a:pt x="12700" y="28480"/>
                  </a:lnTo>
                  <a:close/>
                </a:path>
              </a:pathLst>
            </a:custGeom>
            <a:solidFill>
              <a:srgbClr val="DBE2E9"/>
            </a:solidFill>
          </p:spPr>
          <p:txBody>
            <a:bodyPr/>
            <a:lstStyle/>
            <a:p>
              <a:endParaRPr lang="en-GB"/>
            </a:p>
          </p:txBody>
        </p:sp>
        <p:sp>
          <p:nvSpPr>
            <p:cNvPr id="18" name="TextBox 18"/>
            <p:cNvSpPr txBox="1"/>
            <p:nvPr/>
          </p:nvSpPr>
          <p:spPr>
            <a:xfrm>
              <a:off x="0" y="0"/>
              <a:ext cx="20140983" cy="1580922"/>
            </a:xfrm>
            <a:prstGeom prst="rect">
              <a:avLst/>
            </a:prstGeom>
          </p:spPr>
          <p:txBody>
            <a:bodyPr lIns="50800" tIns="50800" rIns="50800" bIns="50800" rtlCol="0" anchor="ctr"/>
            <a:lstStyle/>
            <a:p>
              <a:pPr algn="ctr">
                <a:lnSpc>
                  <a:spcPts val="2160"/>
                </a:lnSpc>
              </a:pPr>
              <a:r>
                <a:rPr lang="en-US" sz="1800" dirty="0">
                  <a:solidFill>
                    <a:srgbClr val="00205B"/>
                  </a:solidFill>
                  <a:latin typeface="Aileron"/>
                  <a:ea typeface="Aileron"/>
                  <a:cs typeface="Aileron"/>
                  <a:sym typeface="Aileron"/>
                </a:rPr>
                <a:t>…</a:t>
              </a:r>
            </a:p>
          </p:txBody>
        </p:sp>
      </p:grpSp>
      <p:grpSp>
        <p:nvGrpSpPr>
          <p:cNvPr id="3" name="Group 3">
            <a:extLst>
              <a:ext uri="{C183D7F6-B498-43B3-948B-1728B52AA6E4}">
                <adec:decorative xmlns:adec="http://schemas.microsoft.com/office/drawing/2017/decorative" val="1"/>
              </a:ext>
            </a:extLst>
          </p:cNvPr>
          <p:cNvGrpSpPr/>
          <p:nvPr/>
        </p:nvGrpSpPr>
        <p:grpSpPr>
          <a:xfrm>
            <a:off x="0" y="9285538"/>
            <a:ext cx="18288000" cy="1001461"/>
            <a:chOff x="0" y="0"/>
            <a:chExt cx="24384000" cy="1335282"/>
          </a:xfrm>
        </p:grpSpPr>
        <p:sp>
          <p:nvSpPr>
            <p:cNvPr id="4" name="Freeform 4"/>
            <p:cNvSpPr/>
            <p:nvPr/>
          </p:nvSpPr>
          <p:spPr>
            <a:xfrm>
              <a:off x="0" y="0"/>
              <a:ext cx="24384000" cy="1335278"/>
            </a:xfrm>
            <a:custGeom>
              <a:avLst/>
              <a:gdLst/>
              <a:ahLst/>
              <a:cxnLst/>
              <a:rect l="l" t="t" r="r" b="b"/>
              <a:pathLst>
                <a:path w="24384000" h="1335278">
                  <a:moveTo>
                    <a:pt x="0" y="0"/>
                  </a:moveTo>
                  <a:lnTo>
                    <a:pt x="24384000" y="0"/>
                  </a:lnTo>
                  <a:lnTo>
                    <a:pt x="24384000" y="1335278"/>
                  </a:lnTo>
                  <a:lnTo>
                    <a:pt x="0" y="1335278"/>
                  </a:lnTo>
                  <a:close/>
                </a:path>
              </a:pathLst>
            </a:custGeom>
            <a:solidFill>
              <a:srgbClr val="00205B"/>
            </a:solidFill>
          </p:spPr>
          <p:txBody>
            <a:bodyPr/>
            <a:lstStyle/>
            <a:p>
              <a:endParaRPr lang="en-GB"/>
            </a:p>
          </p:txBody>
        </p:sp>
      </p:grpSp>
      <p:grpSp>
        <p:nvGrpSpPr>
          <p:cNvPr id="100" name="Group 100">
            <a:extLst>
              <a:ext uri="{C183D7F6-B498-43B3-948B-1728B52AA6E4}">
                <adec:decorative xmlns:adec="http://schemas.microsoft.com/office/drawing/2017/decorative" val="1"/>
              </a:ext>
            </a:extLst>
          </p:cNvPr>
          <p:cNvGrpSpPr/>
          <p:nvPr/>
        </p:nvGrpSpPr>
        <p:grpSpPr>
          <a:xfrm>
            <a:off x="293013" y="9425585"/>
            <a:ext cx="4983783" cy="701410"/>
            <a:chOff x="0" y="0"/>
            <a:chExt cx="6645044" cy="935214"/>
          </a:xfrm>
        </p:grpSpPr>
        <p:sp>
          <p:nvSpPr>
            <p:cNvPr id="101" name="Freeform 101"/>
            <p:cNvSpPr/>
            <p:nvPr/>
          </p:nvSpPr>
          <p:spPr>
            <a:xfrm>
              <a:off x="23538" y="12700"/>
              <a:ext cx="6585126" cy="911733"/>
            </a:xfrm>
            <a:custGeom>
              <a:avLst/>
              <a:gdLst/>
              <a:ahLst/>
              <a:cxnLst/>
              <a:rect l="l" t="t" r="r" b="b"/>
              <a:pathLst>
                <a:path w="6585126" h="911733">
                  <a:moveTo>
                    <a:pt x="0" y="0"/>
                  </a:moveTo>
                  <a:lnTo>
                    <a:pt x="6585125" y="0"/>
                  </a:lnTo>
                  <a:lnTo>
                    <a:pt x="6585125" y="911733"/>
                  </a:lnTo>
                  <a:lnTo>
                    <a:pt x="0" y="911733"/>
                  </a:lnTo>
                  <a:close/>
                </a:path>
              </a:pathLst>
            </a:custGeom>
            <a:solidFill>
              <a:srgbClr val="00205B"/>
            </a:solidFill>
          </p:spPr>
          <p:txBody>
            <a:bodyPr/>
            <a:lstStyle/>
            <a:p>
              <a:endParaRPr lang="en-GB"/>
            </a:p>
          </p:txBody>
        </p:sp>
        <p:sp>
          <p:nvSpPr>
            <p:cNvPr id="102" name="Freeform 102"/>
            <p:cNvSpPr/>
            <p:nvPr/>
          </p:nvSpPr>
          <p:spPr>
            <a:xfrm>
              <a:off x="0" y="0"/>
              <a:ext cx="6632201" cy="937133"/>
            </a:xfrm>
            <a:custGeom>
              <a:avLst/>
              <a:gdLst/>
              <a:ahLst/>
              <a:cxnLst/>
              <a:rect l="l" t="t" r="r" b="b"/>
              <a:pathLst>
                <a:path w="6632201" h="937133">
                  <a:moveTo>
                    <a:pt x="23538" y="0"/>
                  </a:moveTo>
                  <a:lnTo>
                    <a:pt x="6608663" y="0"/>
                  </a:lnTo>
                  <a:cubicBezTo>
                    <a:pt x="6621608" y="0"/>
                    <a:pt x="6632201" y="5715"/>
                    <a:pt x="6632201" y="12700"/>
                  </a:cubicBezTo>
                  <a:lnTo>
                    <a:pt x="6632201" y="924433"/>
                  </a:lnTo>
                  <a:cubicBezTo>
                    <a:pt x="6632201" y="931418"/>
                    <a:pt x="6621608" y="937133"/>
                    <a:pt x="6608663" y="937133"/>
                  </a:cubicBezTo>
                  <a:lnTo>
                    <a:pt x="23538" y="937133"/>
                  </a:lnTo>
                  <a:cubicBezTo>
                    <a:pt x="10592" y="937133"/>
                    <a:pt x="0" y="931418"/>
                    <a:pt x="0" y="924433"/>
                  </a:cubicBezTo>
                  <a:lnTo>
                    <a:pt x="0" y="12700"/>
                  </a:lnTo>
                  <a:cubicBezTo>
                    <a:pt x="0" y="5715"/>
                    <a:pt x="10592" y="0"/>
                    <a:pt x="23538" y="0"/>
                  </a:cubicBezTo>
                  <a:moveTo>
                    <a:pt x="23538" y="25400"/>
                  </a:moveTo>
                  <a:lnTo>
                    <a:pt x="23538" y="12700"/>
                  </a:lnTo>
                  <a:lnTo>
                    <a:pt x="47075" y="12700"/>
                  </a:lnTo>
                  <a:lnTo>
                    <a:pt x="47075" y="924433"/>
                  </a:lnTo>
                  <a:lnTo>
                    <a:pt x="23538" y="924433"/>
                  </a:lnTo>
                  <a:lnTo>
                    <a:pt x="23538" y="911733"/>
                  </a:lnTo>
                  <a:lnTo>
                    <a:pt x="6608663" y="911733"/>
                  </a:lnTo>
                  <a:lnTo>
                    <a:pt x="6608663" y="924433"/>
                  </a:lnTo>
                  <a:lnTo>
                    <a:pt x="6585125" y="924433"/>
                  </a:lnTo>
                  <a:lnTo>
                    <a:pt x="6585125" y="12700"/>
                  </a:lnTo>
                  <a:lnTo>
                    <a:pt x="6608663" y="12700"/>
                  </a:lnTo>
                  <a:lnTo>
                    <a:pt x="6608663" y="25400"/>
                  </a:lnTo>
                  <a:lnTo>
                    <a:pt x="23538" y="25400"/>
                  </a:lnTo>
                  <a:close/>
                </a:path>
              </a:pathLst>
            </a:custGeom>
            <a:solidFill>
              <a:srgbClr val="00205B"/>
            </a:solidFill>
          </p:spPr>
          <p:txBody>
            <a:bodyPr/>
            <a:lstStyle/>
            <a:p>
              <a:endParaRPr lang="en-GB"/>
            </a:p>
          </p:txBody>
        </p:sp>
        <p:sp>
          <p:nvSpPr>
            <p:cNvPr id="103" name="TextBox 103"/>
            <p:cNvSpPr txBox="1"/>
            <p:nvPr/>
          </p:nvSpPr>
          <p:spPr>
            <a:xfrm>
              <a:off x="0" y="0"/>
              <a:ext cx="6645044" cy="935214"/>
            </a:xfrm>
            <a:prstGeom prst="rect">
              <a:avLst/>
            </a:prstGeom>
          </p:spPr>
          <p:txBody>
            <a:bodyPr lIns="50800" tIns="50800" rIns="50800" bIns="50800" rtlCol="0" anchor="ctr"/>
            <a:lstStyle/>
            <a:p>
              <a:pPr algn="ctr">
                <a:lnSpc>
                  <a:spcPts val="2160"/>
                </a:lnSpc>
              </a:pPr>
              <a:r>
                <a:rPr lang="en-US" sz="1800">
                  <a:solidFill>
                    <a:srgbClr val="FFFFFF"/>
                  </a:solidFill>
                  <a:latin typeface="Aileron"/>
                  <a:ea typeface="Aileron"/>
                  <a:cs typeface="Aileron"/>
                  <a:sym typeface="Aileron"/>
                </a:rPr>
                <a:t>Template 1 of the LJMU Evaluation Framework</a:t>
              </a:r>
            </a:p>
          </p:txBody>
        </p:sp>
      </p:grpSp>
      <p:sp>
        <p:nvSpPr>
          <p:cNvPr id="5" name="Freeform 5" descr="Picture of LJMU website link"/>
          <p:cNvSpPr/>
          <p:nvPr/>
        </p:nvSpPr>
        <p:spPr>
          <a:xfrm>
            <a:off x="16211787" y="9262455"/>
            <a:ext cx="2051721" cy="1027670"/>
          </a:xfrm>
          <a:custGeom>
            <a:avLst/>
            <a:gdLst/>
            <a:ahLst/>
            <a:cxnLst/>
            <a:rect l="l" t="t" r="r" b="b"/>
            <a:pathLst>
              <a:path w="2051721" h="1027670">
                <a:moveTo>
                  <a:pt x="0" y="0"/>
                </a:moveTo>
                <a:lnTo>
                  <a:pt x="2051721" y="0"/>
                </a:lnTo>
                <a:lnTo>
                  <a:pt x="2051721" y="1027669"/>
                </a:lnTo>
                <a:lnTo>
                  <a:pt x="0" y="1027669"/>
                </a:lnTo>
                <a:lnTo>
                  <a:pt x="0" y="0"/>
                </a:lnTo>
                <a:close/>
              </a:path>
            </a:pathLst>
          </a:custGeom>
          <a:blipFill>
            <a:blip r:embed="rId3"/>
            <a:stretch>
              <a:fillRect/>
            </a:stretch>
          </a:blipFill>
        </p:spPr>
        <p:txBody>
          <a:bodyPr/>
          <a:lstStyle/>
          <a:p>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4929848-847a-44ef-ba7e-85a85e08fb4b">
      <Terms xmlns="http://schemas.microsoft.com/office/infopath/2007/PartnerControls"/>
    </lcf76f155ced4ddcb4097134ff3c332f>
    <TaxCatchAll xmlns="4ae8557f-cecf-44a8-beb1-d217c7bd1e0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01D8A82FBA9C47AE5E7738D6EAECF4" ma:contentTypeVersion="14" ma:contentTypeDescription="Create a new document." ma:contentTypeScope="" ma:versionID="a695eb480cf81eef6e385e3cfd4bf6fb">
  <xsd:schema xmlns:xsd="http://www.w3.org/2001/XMLSchema" xmlns:xs="http://www.w3.org/2001/XMLSchema" xmlns:p="http://schemas.microsoft.com/office/2006/metadata/properties" xmlns:ns2="74929848-847a-44ef-ba7e-85a85e08fb4b" xmlns:ns3="4ae8557f-cecf-44a8-beb1-d217c7bd1e06" targetNamespace="http://schemas.microsoft.com/office/2006/metadata/properties" ma:root="true" ma:fieldsID="fa42d5a3420efd1af5dc13fdfdd91d93" ns2:_="" ns3:_="">
    <xsd:import namespace="74929848-847a-44ef-ba7e-85a85e08fb4b"/>
    <xsd:import namespace="4ae8557f-cecf-44a8-beb1-d217c7bd1e0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929848-847a-44ef-ba7e-85a85e08fb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13fea976-0fb7-4036-bc8a-08177e9f587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ae8557f-cecf-44a8-beb1-d217c7bd1e06"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82a4d63-ad21-438f-9f23-b30bf4a62c76}" ma:internalName="TaxCatchAll" ma:showField="CatchAllData" ma:web="4ae8557f-cecf-44a8-beb1-d217c7bd1e0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411DA2-DFDD-4420-AE5A-89B7D9037C86}">
  <ds:schemaRefs>
    <ds:schemaRef ds:uri="http://www.w3.org/XML/1998/namespace"/>
    <ds:schemaRef ds:uri="http://purl.org/dc/dcmitype/"/>
    <ds:schemaRef ds:uri="http://purl.org/dc/terms/"/>
    <ds:schemaRef ds:uri="http://schemas.microsoft.com/office/infopath/2007/PartnerControls"/>
    <ds:schemaRef ds:uri="74929848-847a-44ef-ba7e-85a85e08fb4b"/>
    <ds:schemaRef ds:uri="http://purl.org/dc/elements/1.1/"/>
    <ds:schemaRef ds:uri="http://schemas.microsoft.com/office/2006/documentManagement/types"/>
    <ds:schemaRef ds:uri="http://schemas.openxmlformats.org/package/2006/metadata/core-properties"/>
    <ds:schemaRef ds:uri="4ae8557f-cecf-44a8-beb1-d217c7bd1e06"/>
    <ds:schemaRef ds:uri="http://schemas.microsoft.com/office/2006/metadata/properties"/>
  </ds:schemaRefs>
</ds:datastoreItem>
</file>

<file path=customXml/itemProps2.xml><?xml version="1.0" encoding="utf-8"?>
<ds:datastoreItem xmlns:ds="http://schemas.openxmlformats.org/officeDocument/2006/customXml" ds:itemID="{11CE28C3-A4AD-4D01-89AC-F6E8F91794D8}">
  <ds:schemaRefs>
    <ds:schemaRef ds:uri="http://schemas.microsoft.com/sharepoint/v3/contenttype/forms"/>
  </ds:schemaRefs>
</ds:datastoreItem>
</file>

<file path=customXml/itemProps3.xml><?xml version="1.0" encoding="utf-8"?>
<ds:datastoreItem xmlns:ds="http://schemas.openxmlformats.org/officeDocument/2006/customXml" ds:itemID="{55DCF561-D190-4F55-95FB-50F562A2D2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929848-847a-44ef-ba7e-85a85e08fb4b"/>
    <ds:schemaRef ds:uri="4ae8557f-cecf-44a8-beb1-d217c7bd1e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57</TotalTime>
  <Words>303</Words>
  <Application>Microsoft Office PowerPoint</Application>
  <PresentationFormat>Custom</PresentationFormat>
  <Paragraphs>57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Aileron Ultra-Bold</vt:lpstr>
      <vt:lpstr>Calibri</vt:lpstr>
      <vt:lpstr>Aileron</vt:lpstr>
      <vt:lpstr>Arial</vt:lpstr>
      <vt:lpstr>Office Theme</vt:lpstr>
      <vt:lpstr>Theory of Change Template with guidance</vt:lpstr>
      <vt:lpstr>Theory of Change Template empty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Change Template</dc:title>
  <dc:creator>Boerkamp, Fenna</dc:creator>
  <cp:lastModifiedBy>Boerkamp, Fenna</cp:lastModifiedBy>
  <cp:revision>2</cp:revision>
  <dcterms:created xsi:type="dcterms:W3CDTF">2006-08-16T00:00:00Z</dcterms:created>
  <dcterms:modified xsi:type="dcterms:W3CDTF">2024-12-04T09:55:55Z</dcterms:modified>
  <dc:identifier>DAGKoWUSQAE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0x010100D501D8A82FBA9C47AE5E7738D6EAECF4</vt:lpwstr>
  </property>
  <property fmtid="{D5CDD505-2E9C-101B-9397-08002B2CF9AE}" pid="3" name="MediaServiceImageTags">
    <vt:lpwstr/>
  </property>
</Properties>
</file>