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64310-426B-2591-8E41-F51F2ADB4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6323AA-6A98-CF2A-4A95-F7A1C3C3D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2C85C-F456-A03A-48FC-67F96B2E9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18AFB-C59E-865D-C1A8-97EC41C18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1FD73-CEF0-C6B2-F221-7ADA97A1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07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6CCC-FFBF-C175-49EB-B5B8D775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67E50-FE5B-68AF-2780-7F8313E9E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4B9EB-701E-8D0F-8540-D15B9AB6B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A2C60-B9AE-B9E4-C29B-A0BA59A7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F25D-7AF2-113B-CD4E-DF7DB202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0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2FDE1B-87F3-17E2-442A-53487FB8A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1F9CD-B2C7-F903-5483-460715BD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A72D8-CB31-57F6-EAE1-0C234C9F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EE7A8-512F-F4AD-C9E3-A5260ECF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54FAF-FE71-5AF0-2B5C-2CD0C375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15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AC37F-899F-C150-30BE-9E82691EA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DDE24-DB6C-5BB4-0C1C-B1D37C03F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48D77-1270-797F-F181-CDE3A39D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6C58F-23C1-E6DB-68C9-E2E729E3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1EDAB-6B1F-A4D4-84C9-C6957A12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0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536D-F377-FCE1-E619-B12EF459F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2446C-24A9-942F-E1B9-B3A931B5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53710-9C9E-C359-BAA6-225A69FBE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CF128-835C-4C9F-0EF3-02299104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4A2A4-1AEA-FAA2-4EB4-D4D589E2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97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FA7A-37B2-A1C6-9F90-BE4984ED5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F2F3A-95A1-D3DE-F0F1-1CF86D184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BD1DA-9DBA-8B87-C635-3CF7D74DB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8AD93-A3F4-26C4-8CC2-2B633C7B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14ED9-646D-53BD-3F38-35C29A81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C67A0-416C-4308-FFEF-8FB97199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6F9B2-4F47-2483-1A24-79118C92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32555-A314-D953-9751-83F39BD4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AA248-3232-04C9-5FDD-6738551F2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06F9A0-62E3-603D-0CAF-10D6ED00B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4EB0B-4073-1244-594C-C21D8C710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690EE0-ADF1-5FE9-5F3F-8756585E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35D3D3-65DE-4735-D444-4AC46E6B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DDFEDB-946B-A373-4C9B-E77CE1A7C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3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6188-44B6-73E1-BC50-C3563B5B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E3F42A-BFD8-F88E-E8DC-EA8ABBF04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D8C9C-9715-8E31-C586-9A3DA497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D1395-E863-A1CA-8B28-5D631F76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16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CC1212-16E7-D90D-4F65-B2482C5E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DC928-194E-CE7A-9C05-55F15753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19D9D-2414-179A-5994-0686045FB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98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9DEE1-D856-8A2A-1734-E472F7883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42ADD-BBCD-A07B-3CCC-55BEC10C5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0D8E1-A879-0F65-FC84-A3BD9F3D2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1081-CE18-90C8-6669-1D468CBC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25076-C781-A188-37EF-0024617CF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55526-2516-1E9E-BD55-904E3155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1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4BA4-A192-02AC-F4A6-445BEEE2E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031D8-4169-FDA3-B08F-69377CB70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656B-D784-AC5B-B69B-BEDFE7035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FF003-5818-A445-4924-639AE4E27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B3A11-6120-64B4-639B-D1593C8F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586B4-86DB-8F1E-5C65-271BF50B1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45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FF23B5-3C72-0518-964B-FDFA844F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7E0DA-D026-A0AE-AF7F-1B15B1216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74358-3A2B-8438-61E3-36DC8E494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B826A-CB1E-4787-BEAB-568729A9DA2A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02E58-BC71-A347-ED0B-CC3ABED9F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0239-90E1-5692-8A82-0453BD99F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7371-371F-4904-8937-F55F36565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59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925F0-6A76-3359-33FB-11C5EA4EF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7839" y="4333875"/>
            <a:ext cx="9154161" cy="2397616"/>
          </a:xfrm>
        </p:spPr>
        <p:txBody>
          <a:bodyPr>
            <a:normAutofit fontScale="90000"/>
          </a:bodyPr>
          <a:lstStyle/>
          <a:p>
            <a:r>
              <a:rPr lang="en-GB" sz="4400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Centre for the Study of Law in Theory and Practice (LTAP)</a:t>
            </a:r>
            <a:br>
              <a:rPr lang="en-GB" sz="3600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600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Annual Lecture on </a:t>
            </a:r>
            <a:r>
              <a:rPr lang="en-GB" sz="4400" b="1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‘Race, Racial Discrimination and International Law’ </a:t>
            </a:r>
            <a:br>
              <a:rPr lang="en-GB" sz="4400" b="1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600" b="1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Professor William Schabas</a:t>
            </a:r>
            <a:br>
              <a:rPr lang="en-GB" sz="3600" b="1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Wednesday 14</a:t>
            </a:r>
            <a:r>
              <a:rPr lang="en-GB" sz="3600" kern="1400" spc="-50" baseline="3000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3600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February 2024 </a:t>
            </a:r>
            <a:br>
              <a:rPr lang="en-GB" sz="3600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700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Chair: Professor Gaetano Pentassuglia</a:t>
            </a:r>
            <a:br>
              <a:rPr lang="en-GB" sz="2700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700" i="1" kern="1400" spc="-50" dirty="0">
                <a:solidFill>
                  <a:srgbClr val="2CD5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Concluding Remarks: Prof Keith George, PVC for Research &amp; Knowledge Exchange</a:t>
            </a:r>
            <a:endParaRPr lang="en-GB" sz="2700" i="1" dirty="0"/>
          </a:p>
        </p:txBody>
      </p:sp>
      <p:grpSp>
        <p:nvGrpSpPr>
          <p:cNvPr id="4" name="Group 3" descr="LJMU logo and 200 years logo">
            <a:extLst>
              <a:ext uri="{FF2B5EF4-FFF2-40B4-BE49-F238E27FC236}">
                <a16:creationId xmlns:a16="http://schemas.microsoft.com/office/drawing/2014/main" id="{0A649051-0FBB-79C2-A4A4-B226AD77257B}"/>
              </a:ext>
            </a:extLst>
          </p:cNvPr>
          <p:cNvGrpSpPr/>
          <p:nvPr/>
        </p:nvGrpSpPr>
        <p:grpSpPr>
          <a:xfrm>
            <a:off x="650470" y="0"/>
            <a:ext cx="10891060" cy="1800481"/>
            <a:chOff x="0" y="0"/>
            <a:chExt cx="6838315" cy="1130300"/>
          </a:xfrm>
          <a:solidFill>
            <a:schemeClr val="accent1">
              <a:lumMod val="50000"/>
            </a:schemeClr>
          </a:solidFill>
        </p:grpSpPr>
        <p:pic>
          <p:nvPicPr>
            <p:cNvPr id="5" name="Picture 4" descr="200 years logo">
              <a:extLst>
                <a:ext uri="{FF2B5EF4-FFF2-40B4-BE49-F238E27FC236}">
                  <a16:creationId xmlns:a16="http://schemas.microsoft.com/office/drawing/2014/main" id="{ED2D4031-ADDB-81EC-DED7-97479871A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5100" y="0"/>
              <a:ext cx="1593215" cy="1130300"/>
            </a:xfrm>
            <a:prstGeom prst="rect">
              <a:avLst/>
            </a:prstGeom>
            <a:grpFill/>
          </p:spPr>
        </p:pic>
        <p:pic>
          <p:nvPicPr>
            <p:cNvPr id="6" name="Picture 5" descr="LJMU logo">
              <a:extLst>
                <a:ext uri="{FF2B5EF4-FFF2-40B4-BE49-F238E27FC236}">
                  <a16:creationId xmlns:a16="http://schemas.microsoft.com/office/drawing/2014/main" id="{AE7DBF07-FC63-3F99-5DE5-FAAE52F73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7800"/>
              <a:ext cx="2527300" cy="728345"/>
            </a:xfrm>
            <a:prstGeom prst="rect">
              <a:avLst/>
            </a:prstGeom>
            <a:grpFill/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B7E052C6-8871-084F-21F9-8EE2E3358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63" y="2676525"/>
            <a:ext cx="3212762" cy="389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2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Centre for the Study of Law in Theory and Practice (LTAP)   Annual Lecture on ‘Race, Racial Discrimination and International Law’   Professor William Schabas Wednesday 14th February 2024  Chair: Professor Gaetano Pentassuglia Concluding Remarks: Prof Keith George, PVC for Research &amp; Knowledge Exchange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the Study of Law in Theory and Practice (LTAP)   Annual Lecture on ‘Race, Racial Discrimination and International Law’   Professor William Schabas Wednesday 14th February 2024</dc:title>
  <dc:creator>Callaghan, Ella</dc:creator>
  <cp:lastModifiedBy>Johnson, Janine</cp:lastModifiedBy>
  <cp:revision>3</cp:revision>
  <dcterms:created xsi:type="dcterms:W3CDTF">2024-02-12T11:32:03Z</dcterms:created>
  <dcterms:modified xsi:type="dcterms:W3CDTF">2024-02-22T11:01:09Z</dcterms:modified>
</cp:coreProperties>
</file>